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74" r:id="rId4"/>
    <p:sldId id="278" r:id="rId5"/>
    <p:sldId id="257" r:id="rId6"/>
    <p:sldId id="273" r:id="rId7"/>
    <p:sldId id="275" r:id="rId8"/>
    <p:sldId id="276" r:id="rId9"/>
    <p:sldId id="277" r:id="rId10"/>
    <p:sldId id="284" r:id="rId11"/>
    <p:sldId id="259" r:id="rId12"/>
    <p:sldId id="261" r:id="rId13"/>
    <p:sldId id="260" r:id="rId14"/>
    <p:sldId id="262" r:id="rId15"/>
    <p:sldId id="263" r:id="rId16"/>
    <p:sldId id="266" r:id="rId17"/>
    <p:sldId id="268" r:id="rId18"/>
    <p:sldId id="269" r:id="rId19"/>
    <p:sldId id="267" r:id="rId20"/>
    <p:sldId id="264" r:id="rId21"/>
    <p:sldId id="287" r:id="rId22"/>
    <p:sldId id="286" r:id="rId23"/>
    <p:sldId id="270" r:id="rId24"/>
    <p:sldId id="285" r:id="rId25"/>
    <p:sldId id="265" r:id="rId26"/>
    <p:sldId id="271" r:id="rId27"/>
    <p:sldId id="272" r:id="rId28"/>
    <p:sldId id="279" r:id="rId29"/>
    <p:sldId id="280" r:id="rId30"/>
    <p:sldId id="283" r:id="rId31"/>
    <p:sldId id="281" r:id="rId32"/>
    <p:sldId id="282" r:id="rId33"/>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Titanic" panose="02020500000000000000" pitchFamily="18" charset="0"/>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4472C4"/>
    <a:srgbClr val="DA0000"/>
    <a:srgbClr val="EE0000"/>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DDC83-1EAE-4EDF-B11C-52649B384116}" v="1007" dt="2018-10-15T11:43:51.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1" autoAdjust="0"/>
    <p:restoredTop sz="94660"/>
  </p:normalViewPr>
  <p:slideViewPr>
    <p:cSldViewPr snapToGrid="0">
      <p:cViewPr varScale="1">
        <p:scale>
          <a:sx n="100" d="100"/>
          <a:sy n="100" d="100"/>
        </p:scale>
        <p:origin x="606" y="45"/>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ED2DDC83-1EAE-4EDF-B11C-52649B384116}"/>
    <pc:docChg chg="undo custSel addSld delSld modSld sldOrd">
      <pc:chgData name="Ken Merrihew" userId="bcb7a1e886d99f07" providerId="LiveId" clId="{ED2DDC83-1EAE-4EDF-B11C-52649B384116}" dt="2018-10-15T11:43:51.928" v="2897" actId="20577"/>
      <pc:docMkLst>
        <pc:docMk/>
      </pc:docMkLst>
      <pc:sldChg chg="addSp delSp modAnim">
        <pc:chgData name="Ken Merrihew" userId="bcb7a1e886d99f07" providerId="LiveId" clId="{ED2DDC83-1EAE-4EDF-B11C-52649B384116}" dt="2018-10-12T13:53:06.844" v="179"/>
        <pc:sldMkLst>
          <pc:docMk/>
          <pc:sldMk cId="3974891338" sldId="256"/>
        </pc:sldMkLst>
        <pc:spChg chg="add del">
          <ac:chgData name="Ken Merrihew" userId="bcb7a1e886d99f07" providerId="LiveId" clId="{ED2DDC83-1EAE-4EDF-B11C-52649B384116}" dt="2018-10-12T13:53:06.844" v="179"/>
          <ac:spMkLst>
            <pc:docMk/>
            <pc:sldMk cId="3974891338" sldId="256"/>
            <ac:spMk id="3" creationId="{3B238D47-824D-4587-841D-FE959F9A8868}"/>
          </ac:spMkLst>
        </pc:spChg>
      </pc:sldChg>
      <pc:sldChg chg="add del ord">
        <pc:chgData name="Ken Merrihew" userId="bcb7a1e886d99f07" providerId="LiveId" clId="{ED2DDC83-1EAE-4EDF-B11C-52649B384116}" dt="2018-10-12T18:32:23.216" v="1798"/>
        <pc:sldMkLst>
          <pc:docMk/>
          <pc:sldMk cId="969250494" sldId="257"/>
        </pc:sldMkLst>
      </pc:sldChg>
      <pc:sldChg chg="add del">
        <pc:chgData name="Ken Merrihew" userId="bcb7a1e886d99f07" providerId="LiveId" clId="{ED2DDC83-1EAE-4EDF-B11C-52649B384116}" dt="2018-10-10T17:06:08.103" v="39" actId="2696"/>
        <pc:sldMkLst>
          <pc:docMk/>
          <pc:sldMk cId="1589779717" sldId="258"/>
        </pc:sldMkLst>
      </pc:sldChg>
      <pc:sldChg chg="addSp modSp add del modAnim">
        <pc:chgData name="Ken Merrihew" userId="bcb7a1e886d99f07" providerId="LiveId" clId="{ED2DDC83-1EAE-4EDF-B11C-52649B384116}" dt="2018-10-12T21:16:51.670" v="2521" actId="1037"/>
        <pc:sldMkLst>
          <pc:docMk/>
          <pc:sldMk cId="1028867954" sldId="259"/>
        </pc:sldMkLst>
        <pc:spChg chg="mod">
          <ac:chgData name="Ken Merrihew" userId="bcb7a1e886d99f07" providerId="LiveId" clId="{ED2DDC83-1EAE-4EDF-B11C-52649B384116}" dt="2018-10-12T16:19:14.069" v="539" actId="1036"/>
          <ac:spMkLst>
            <pc:docMk/>
            <pc:sldMk cId="1028867954" sldId="259"/>
            <ac:spMk id="8" creationId="{E23A6ABC-FCCC-4897-B961-A92F5949B862}"/>
          </ac:spMkLst>
        </pc:spChg>
        <pc:spChg chg="mod">
          <ac:chgData name="Ken Merrihew" userId="bcb7a1e886d99f07" providerId="LiveId" clId="{ED2DDC83-1EAE-4EDF-B11C-52649B384116}" dt="2018-10-12T16:19:14.069" v="539" actId="1036"/>
          <ac:spMkLst>
            <pc:docMk/>
            <pc:sldMk cId="1028867954" sldId="259"/>
            <ac:spMk id="9" creationId="{497E39CC-F616-4E3A-8563-8BDDA305E959}"/>
          </ac:spMkLst>
        </pc:spChg>
        <pc:spChg chg="mod">
          <ac:chgData name="Ken Merrihew" userId="bcb7a1e886d99f07" providerId="LiveId" clId="{ED2DDC83-1EAE-4EDF-B11C-52649B384116}" dt="2018-10-12T16:19:14.069" v="539" actId="1036"/>
          <ac:spMkLst>
            <pc:docMk/>
            <pc:sldMk cId="1028867954" sldId="259"/>
            <ac:spMk id="10" creationId="{DC24CEB7-B485-48E9-BECE-C8F6951AD29F}"/>
          </ac:spMkLst>
        </pc:spChg>
        <pc:spChg chg="mod">
          <ac:chgData name="Ken Merrihew" userId="bcb7a1e886d99f07" providerId="LiveId" clId="{ED2DDC83-1EAE-4EDF-B11C-52649B384116}" dt="2018-10-12T16:19:14.069" v="539" actId="1036"/>
          <ac:spMkLst>
            <pc:docMk/>
            <pc:sldMk cId="1028867954" sldId="259"/>
            <ac:spMk id="11" creationId="{BC1C5500-6CAF-4D84-AA47-58EAE383365F}"/>
          </ac:spMkLst>
        </pc:spChg>
        <pc:spChg chg="mod">
          <ac:chgData name="Ken Merrihew" userId="bcb7a1e886d99f07" providerId="LiveId" clId="{ED2DDC83-1EAE-4EDF-B11C-52649B384116}" dt="2018-10-12T16:19:14.069" v="539" actId="1036"/>
          <ac:spMkLst>
            <pc:docMk/>
            <pc:sldMk cId="1028867954" sldId="259"/>
            <ac:spMk id="12" creationId="{B03C8F9B-CAF4-4A5F-92E1-C8683B645A14}"/>
          </ac:spMkLst>
        </pc:spChg>
        <pc:spChg chg="mod">
          <ac:chgData name="Ken Merrihew" userId="bcb7a1e886d99f07" providerId="LiveId" clId="{ED2DDC83-1EAE-4EDF-B11C-52649B384116}" dt="2018-10-12T16:19:14.069" v="539" actId="1036"/>
          <ac:spMkLst>
            <pc:docMk/>
            <pc:sldMk cId="1028867954" sldId="259"/>
            <ac:spMk id="13" creationId="{BB6F0158-2AD7-4C79-90C1-93CEB4D1835B}"/>
          </ac:spMkLst>
        </pc:spChg>
        <pc:spChg chg="add mod">
          <ac:chgData name="Ken Merrihew" userId="bcb7a1e886d99f07" providerId="LiveId" clId="{ED2DDC83-1EAE-4EDF-B11C-52649B384116}" dt="2018-10-12T16:26:33.993" v="593" actId="2711"/>
          <ac:spMkLst>
            <pc:docMk/>
            <pc:sldMk cId="1028867954" sldId="259"/>
            <ac:spMk id="14" creationId="{DF05D3F7-2CA6-46F0-B6F5-E439C6E10A99}"/>
          </ac:spMkLst>
        </pc:spChg>
        <pc:spChg chg="mod">
          <ac:chgData name="Ken Merrihew" userId="bcb7a1e886d99f07" providerId="LiveId" clId="{ED2DDC83-1EAE-4EDF-B11C-52649B384116}" dt="2018-10-12T16:19:14.069" v="539" actId="1036"/>
          <ac:spMkLst>
            <pc:docMk/>
            <pc:sldMk cId="1028867954" sldId="259"/>
            <ac:spMk id="15" creationId="{E1FCBCE1-9F50-4669-8B4E-1066C962DC55}"/>
          </ac:spMkLst>
        </pc:spChg>
        <pc:picChg chg="mod modCrop">
          <ac:chgData name="Ken Merrihew" userId="bcb7a1e886d99f07" providerId="LiveId" clId="{ED2DDC83-1EAE-4EDF-B11C-52649B384116}" dt="2018-10-12T21:16:51.670" v="2521" actId="1037"/>
          <ac:picMkLst>
            <pc:docMk/>
            <pc:sldMk cId="1028867954" sldId="259"/>
            <ac:picMk id="6" creationId="{57D6C5D2-678E-4CA1-9D1A-4EDCF5E254A5}"/>
          </ac:picMkLst>
        </pc:picChg>
      </pc:sldChg>
      <pc:sldChg chg="add del">
        <pc:chgData name="Ken Merrihew" userId="bcb7a1e886d99f07" providerId="LiveId" clId="{ED2DDC83-1EAE-4EDF-B11C-52649B384116}" dt="2018-10-10T17:06:08.097" v="29" actId="2696"/>
        <pc:sldMkLst>
          <pc:docMk/>
          <pc:sldMk cId="198011395" sldId="260"/>
        </pc:sldMkLst>
      </pc:sldChg>
      <pc:sldChg chg="addSp delSp modSp add del modAnim">
        <pc:chgData name="Ken Merrihew" userId="bcb7a1e886d99f07" providerId="LiveId" clId="{ED2DDC83-1EAE-4EDF-B11C-52649B384116}" dt="2018-10-12T21:31:07.232" v="2833"/>
        <pc:sldMkLst>
          <pc:docMk/>
          <pc:sldMk cId="1244840641" sldId="261"/>
        </pc:sldMkLst>
        <pc:spChg chg="mod">
          <ac:chgData name="Ken Merrihew" userId="bcb7a1e886d99f07" providerId="LiveId" clId="{ED2DDC83-1EAE-4EDF-B11C-52649B384116}" dt="2018-10-12T21:28:59.355" v="2635" actId="1076"/>
          <ac:spMkLst>
            <pc:docMk/>
            <pc:sldMk cId="1244840641" sldId="261"/>
            <ac:spMk id="4" creationId="{580A67C6-AD7D-47FE-A7D4-C795E84A5E58}"/>
          </ac:spMkLst>
        </pc:spChg>
        <pc:spChg chg="add mod">
          <ac:chgData name="Ken Merrihew" userId="bcb7a1e886d99f07" providerId="LiveId" clId="{ED2DDC83-1EAE-4EDF-B11C-52649B384116}" dt="2018-10-12T21:30:28.989" v="2828" actId="164"/>
          <ac:spMkLst>
            <pc:docMk/>
            <pc:sldMk cId="1244840641" sldId="261"/>
            <ac:spMk id="7" creationId="{5C2CA68F-54A3-4C3C-9692-B44064A3F807}"/>
          </ac:spMkLst>
        </pc:spChg>
        <pc:spChg chg="add mod ord">
          <ac:chgData name="Ken Merrihew" userId="bcb7a1e886d99f07" providerId="LiveId" clId="{ED2DDC83-1EAE-4EDF-B11C-52649B384116}" dt="2018-10-12T21:30:28.989" v="2828" actId="164"/>
          <ac:spMkLst>
            <pc:docMk/>
            <pc:sldMk cId="1244840641" sldId="261"/>
            <ac:spMk id="8" creationId="{071F16C9-AAF2-4085-AA88-EC9F9188547E}"/>
          </ac:spMkLst>
        </pc:spChg>
        <pc:spChg chg="add mod">
          <ac:chgData name="Ken Merrihew" userId="bcb7a1e886d99f07" providerId="LiveId" clId="{ED2DDC83-1EAE-4EDF-B11C-52649B384116}" dt="2018-10-12T21:30:28.989" v="2828" actId="164"/>
          <ac:spMkLst>
            <pc:docMk/>
            <pc:sldMk cId="1244840641" sldId="261"/>
            <ac:spMk id="9" creationId="{92E93AA5-6A4F-4582-9A89-BDF0A20064BD}"/>
          </ac:spMkLst>
        </pc:spChg>
        <pc:spChg chg="add mod">
          <ac:chgData name="Ken Merrihew" userId="bcb7a1e886d99f07" providerId="LiveId" clId="{ED2DDC83-1EAE-4EDF-B11C-52649B384116}" dt="2018-10-12T21:30:28.989" v="2828" actId="164"/>
          <ac:spMkLst>
            <pc:docMk/>
            <pc:sldMk cId="1244840641" sldId="261"/>
            <ac:spMk id="10" creationId="{812A29ED-EC03-4438-8E8D-89A2A2FB5219}"/>
          </ac:spMkLst>
        </pc:spChg>
        <pc:spChg chg="add mod">
          <ac:chgData name="Ken Merrihew" userId="bcb7a1e886d99f07" providerId="LiveId" clId="{ED2DDC83-1EAE-4EDF-B11C-52649B384116}" dt="2018-10-12T21:30:28.989" v="2828" actId="164"/>
          <ac:spMkLst>
            <pc:docMk/>
            <pc:sldMk cId="1244840641" sldId="261"/>
            <ac:spMk id="11" creationId="{2F19CCF9-DD8E-4A52-8701-A69AE5F18736}"/>
          </ac:spMkLst>
        </pc:spChg>
        <pc:spChg chg="add mod">
          <ac:chgData name="Ken Merrihew" userId="bcb7a1e886d99f07" providerId="LiveId" clId="{ED2DDC83-1EAE-4EDF-B11C-52649B384116}" dt="2018-10-12T21:30:28.989" v="2828" actId="164"/>
          <ac:spMkLst>
            <pc:docMk/>
            <pc:sldMk cId="1244840641" sldId="261"/>
            <ac:spMk id="12" creationId="{99346EC5-2BC5-4791-B27A-2869F3199B3B}"/>
          </ac:spMkLst>
        </pc:spChg>
        <pc:spChg chg="add mod">
          <ac:chgData name="Ken Merrihew" userId="bcb7a1e886d99f07" providerId="LiveId" clId="{ED2DDC83-1EAE-4EDF-B11C-52649B384116}" dt="2018-10-12T21:30:28.989" v="2828" actId="164"/>
          <ac:spMkLst>
            <pc:docMk/>
            <pc:sldMk cId="1244840641" sldId="261"/>
            <ac:spMk id="13" creationId="{F1D831FB-05EF-4A94-A372-C296AFF9EC3D}"/>
          </ac:spMkLst>
        </pc:spChg>
        <pc:spChg chg="add mod">
          <ac:chgData name="Ken Merrihew" userId="bcb7a1e886d99f07" providerId="LiveId" clId="{ED2DDC83-1EAE-4EDF-B11C-52649B384116}" dt="2018-10-12T21:30:28.989" v="2828" actId="164"/>
          <ac:spMkLst>
            <pc:docMk/>
            <pc:sldMk cId="1244840641" sldId="261"/>
            <ac:spMk id="14" creationId="{AFAF1017-9323-4837-836B-E799720EF27A}"/>
          </ac:spMkLst>
        </pc:spChg>
        <pc:spChg chg="add mod">
          <ac:chgData name="Ken Merrihew" userId="bcb7a1e886d99f07" providerId="LiveId" clId="{ED2DDC83-1EAE-4EDF-B11C-52649B384116}" dt="2018-10-12T21:30:28.989" v="2828" actId="164"/>
          <ac:spMkLst>
            <pc:docMk/>
            <pc:sldMk cId="1244840641" sldId="261"/>
            <ac:spMk id="15" creationId="{D87EFE8C-3F97-4E91-9617-3949E4F1AC23}"/>
          </ac:spMkLst>
        </pc:spChg>
        <pc:spChg chg="add mod">
          <ac:chgData name="Ken Merrihew" userId="bcb7a1e886d99f07" providerId="LiveId" clId="{ED2DDC83-1EAE-4EDF-B11C-52649B384116}" dt="2018-10-12T21:30:28.989" v="2828" actId="164"/>
          <ac:spMkLst>
            <pc:docMk/>
            <pc:sldMk cId="1244840641" sldId="261"/>
            <ac:spMk id="16" creationId="{5DB3065D-5D13-441B-8286-6D960022A045}"/>
          </ac:spMkLst>
        </pc:spChg>
        <pc:spChg chg="add mod">
          <ac:chgData name="Ken Merrihew" userId="bcb7a1e886d99f07" providerId="LiveId" clId="{ED2DDC83-1EAE-4EDF-B11C-52649B384116}" dt="2018-10-12T21:30:28.989" v="2828" actId="164"/>
          <ac:spMkLst>
            <pc:docMk/>
            <pc:sldMk cId="1244840641" sldId="261"/>
            <ac:spMk id="17" creationId="{E8C33147-27EA-4491-A001-5FDD57A3CB13}"/>
          </ac:spMkLst>
        </pc:spChg>
        <pc:spChg chg="add mod">
          <ac:chgData name="Ken Merrihew" userId="bcb7a1e886d99f07" providerId="LiveId" clId="{ED2DDC83-1EAE-4EDF-B11C-52649B384116}" dt="2018-10-12T21:30:28.989" v="2828" actId="164"/>
          <ac:spMkLst>
            <pc:docMk/>
            <pc:sldMk cId="1244840641" sldId="261"/>
            <ac:spMk id="18" creationId="{290FF77D-B523-43DF-90AB-D251C621DF79}"/>
          </ac:spMkLst>
        </pc:spChg>
        <pc:spChg chg="add mod">
          <ac:chgData name="Ken Merrihew" userId="bcb7a1e886d99f07" providerId="LiveId" clId="{ED2DDC83-1EAE-4EDF-B11C-52649B384116}" dt="2018-10-12T21:30:28.989" v="2828" actId="164"/>
          <ac:spMkLst>
            <pc:docMk/>
            <pc:sldMk cId="1244840641" sldId="261"/>
            <ac:spMk id="19" creationId="{290DC225-51C1-438E-B147-98F13BC4AF10}"/>
          </ac:spMkLst>
        </pc:spChg>
        <pc:spChg chg="add mod">
          <ac:chgData name="Ken Merrihew" userId="bcb7a1e886d99f07" providerId="LiveId" clId="{ED2DDC83-1EAE-4EDF-B11C-52649B384116}" dt="2018-10-12T21:30:28.989" v="2828" actId="164"/>
          <ac:spMkLst>
            <pc:docMk/>
            <pc:sldMk cId="1244840641" sldId="261"/>
            <ac:spMk id="20" creationId="{38F589C5-4656-47FE-8446-EC88D03D3C3D}"/>
          </ac:spMkLst>
        </pc:spChg>
        <pc:spChg chg="add mod">
          <ac:chgData name="Ken Merrihew" userId="bcb7a1e886d99f07" providerId="LiveId" clId="{ED2DDC83-1EAE-4EDF-B11C-52649B384116}" dt="2018-10-12T21:30:28.989" v="2828" actId="164"/>
          <ac:spMkLst>
            <pc:docMk/>
            <pc:sldMk cId="1244840641" sldId="261"/>
            <ac:spMk id="21" creationId="{9AC466B7-DC59-4B02-8A84-6E459C9B66E4}"/>
          </ac:spMkLst>
        </pc:spChg>
        <pc:spChg chg="add mod">
          <ac:chgData name="Ken Merrihew" userId="bcb7a1e886d99f07" providerId="LiveId" clId="{ED2DDC83-1EAE-4EDF-B11C-52649B384116}" dt="2018-10-12T21:30:28.989" v="2828" actId="164"/>
          <ac:spMkLst>
            <pc:docMk/>
            <pc:sldMk cId="1244840641" sldId="261"/>
            <ac:spMk id="22" creationId="{6DA4A50D-EEDD-4AA0-ABA6-242766D62EA7}"/>
          </ac:spMkLst>
        </pc:spChg>
        <pc:spChg chg="add mod">
          <ac:chgData name="Ken Merrihew" userId="bcb7a1e886d99f07" providerId="LiveId" clId="{ED2DDC83-1EAE-4EDF-B11C-52649B384116}" dt="2018-10-12T21:30:28.989" v="2828" actId="164"/>
          <ac:spMkLst>
            <pc:docMk/>
            <pc:sldMk cId="1244840641" sldId="261"/>
            <ac:spMk id="23" creationId="{B2D88C98-EC89-4825-B754-0BEC86D81472}"/>
          </ac:spMkLst>
        </pc:spChg>
        <pc:grpChg chg="add mod">
          <ac:chgData name="Ken Merrihew" userId="bcb7a1e886d99f07" providerId="LiveId" clId="{ED2DDC83-1EAE-4EDF-B11C-52649B384116}" dt="2018-10-12T21:30:33.832" v="2829" actId="1076"/>
          <ac:grpSpMkLst>
            <pc:docMk/>
            <pc:sldMk cId="1244840641" sldId="261"/>
            <ac:grpSpMk id="24" creationId="{48223F4A-42F7-4BDB-861C-5DDBC6021709}"/>
          </ac:grpSpMkLst>
        </pc:grpChg>
        <pc:picChg chg="add del mod">
          <ac:chgData name="Ken Merrihew" userId="bcb7a1e886d99f07" providerId="LiveId" clId="{ED2DDC83-1EAE-4EDF-B11C-52649B384116}" dt="2018-10-12T21:30:15.910" v="2827" actId="478"/>
          <ac:picMkLst>
            <pc:docMk/>
            <pc:sldMk cId="1244840641" sldId="261"/>
            <ac:picMk id="6" creationId="{A06F340E-E7F9-4014-83C1-5CB737A07AAF}"/>
          </ac:picMkLst>
        </pc:picChg>
      </pc:sldChg>
      <pc:sldChg chg="addSp modSp add del modAnim">
        <pc:chgData name="Ken Merrihew" userId="bcb7a1e886d99f07" providerId="LiveId" clId="{ED2DDC83-1EAE-4EDF-B11C-52649B384116}" dt="2018-10-12T18:51:41.933" v="1799" actId="20577"/>
        <pc:sldMkLst>
          <pc:docMk/>
          <pc:sldMk cId="2331286801" sldId="262"/>
        </pc:sldMkLst>
        <pc:spChg chg="add mod">
          <ac:chgData name="Ken Merrihew" userId="bcb7a1e886d99f07" providerId="LiveId" clId="{ED2DDC83-1EAE-4EDF-B11C-52649B384116}" dt="2018-10-12T18:51:41.933" v="1799" actId="20577"/>
          <ac:spMkLst>
            <pc:docMk/>
            <pc:sldMk cId="2331286801" sldId="262"/>
            <ac:spMk id="4" creationId="{8063DC1D-1FAB-44C9-ACAF-2080EFF7F49D}"/>
          </ac:spMkLst>
        </pc:spChg>
      </pc:sldChg>
      <pc:sldChg chg="add del">
        <pc:chgData name="Ken Merrihew" userId="bcb7a1e886d99f07" providerId="LiveId" clId="{ED2DDC83-1EAE-4EDF-B11C-52649B384116}" dt="2018-10-10T17:06:08.096" v="27" actId="2696"/>
        <pc:sldMkLst>
          <pc:docMk/>
          <pc:sldMk cId="2013150393" sldId="263"/>
        </pc:sldMkLst>
      </pc:sldChg>
      <pc:sldChg chg="delSp modSp ord delAnim">
        <pc:chgData name="Ken Merrihew" userId="bcb7a1e886d99f07" providerId="LiveId" clId="{ED2DDC83-1EAE-4EDF-B11C-52649B384116}" dt="2018-10-15T11:43:51.928" v="2897" actId="20577"/>
        <pc:sldMkLst>
          <pc:docMk/>
          <pc:sldMk cId="3497262648" sldId="264"/>
        </pc:sldMkLst>
        <pc:spChg chg="mod">
          <ac:chgData name="Ken Merrihew" userId="bcb7a1e886d99f07" providerId="LiveId" clId="{ED2DDC83-1EAE-4EDF-B11C-52649B384116}" dt="2018-10-15T11:43:51.928" v="2897" actId="20577"/>
          <ac:spMkLst>
            <pc:docMk/>
            <pc:sldMk cId="3497262648" sldId="264"/>
            <ac:spMk id="3" creationId="{A9DB6881-E28D-4640-B6F4-126EE6D5997D}"/>
          </ac:spMkLst>
        </pc:spChg>
        <pc:spChg chg="mod">
          <ac:chgData name="Ken Merrihew" userId="bcb7a1e886d99f07" providerId="LiveId" clId="{ED2DDC83-1EAE-4EDF-B11C-52649B384116}" dt="2018-10-13T19:27:49.580" v="2878" actId="255"/>
          <ac:spMkLst>
            <pc:docMk/>
            <pc:sldMk cId="3497262648" sldId="264"/>
            <ac:spMk id="4" creationId="{580A67C6-AD7D-47FE-A7D4-C795E84A5E58}"/>
          </ac:spMkLst>
        </pc:spChg>
        <pc:spChg chg="mod">
          <ac:chgData name="Ken Merrihew" userId="bcb7a1e886d99f07" providerId="LiveId" clId="{ED2DDC83-1EAE-4EDF-B11C-52649B384116}" dt="2018-10-13T19:28:13.771" v="2891" actId="255"/>
          <ac:spMkLst>
            <pc:docMk/>
            <pc:sldMk cId="3497262648" sldId="264"/>
            <ac:spMk id="7" creationId="{BB217BC3-2B90-4CA4-8379-AE241AD09635}"/>
          </ac:spMkLst>
        </pc:spChg>
        <pc:spChg chg="mod">
          <ac:chgData name="Ken Merrihew" userId="bcb7a1e886d99f07" providerId="LiveId" clId="{ED2DDC83-1EAE-4EDF-B11C-52649B384116}" dt="2018-10-13T19:28:36.713" v="2895" actId="255"/>
          <ac:spMkLst>
            <pc:docMk/>
            <pc:sldMk cId="3497262648" sldId="264"/>
            <ac:spMk id="8" creationId="{07939146-6D12-4DC5-9FF1-BF811C61AABD}"/>
          </ac:spMkLst>
        </pc:spChg>
        <pc:spChg chg="del">
          <ac:chgData name="Ken Merrihew" userId="bcb7a1e886d99f07" providerId="LiveId" clId="{ED2DDC83-1EAE-4EDF-B11C-52649B384116}" dt="2018-10-13T19:28:31.324" v="2894" actId="478"/>
          <ac:spMkLst>
            <pc:docMk/>
            <pc:sldMk cId="3497262648" sldId="264"/>
            <ac:spMk id="10" creationId="{68F33984-A637-42B9-AF40-E53C02A045E9}"/>
          </ac:spMkLst>
        </pc:spChg>
        <pc:spChg chg="del">
          <ac:chgData name="Ken Merrihew" userId="bcb7a1e886d99f07" providerId="LiveId" clId="{ED2DDC83-1EAE-4EDF-B11C-52649B384116}" dt="2018-10-13T19:28:30.063" v="2893" actId="478"/>
          <ac:spMkLst>
            <pc:docMk/>
            <pc:sldMk cId="3497262648" sldId="264"/>
            <ac:spMk id="11" creationId="{80B945EA-BC2E-4468-A250-10EDC8E3A3D6}"/>
          </ac:spMkLst>
        </pc:spChg>
      </pc:sldChg>
      <pc:sldChg chg="modSp add del modAnim">
        <pc:chgData name="Ken Merrihew" userId="bcb7a1e886d99f07" providerId="LiveId" clId="{ED2DDC83-1EAE-4EDF-B11C-52649B384116}" dt="2018-10-12T19:30:42.620" v="1813"/>
        <pc:sldMkLst>
          <pc:docMk/>
          <pc:sldMk cId="672400220" sldId="266"/>
        </pc:sldMkLst>
        <pc:spChg chg="mod">
          <ac:chgData name="Ken Merrihew" userId="bcb7a1e886d99f07" providerId="LiveId" clId="{ED2DDC83-1EAE-4EDF-B11C-52649B384116}" dt="2018-10-11T03:21:52.531" v="73"/>
          <ac:spMkLst>
            <pc:docMk/>
            <pc:sldMk cId="672400220" sldId="266"/>
            <ac:spMk id="3" creationId="{A9DB6881-E28D-4640-B6F4-126EE6D5997D}"/>
          </ac:spMkLst>
        </pc:spChg>
        <pc:spChg chg="mod">
          <ac:chgData name="Ken Merrihew" userId="bcb7a1e886d99f07" providerId="LiveId" clId="{ED2DDC83-1EAE-4EDF-B11C-52649B384116}" dt="2018-10-12T18:58:49.215" v="1807" actId="14100"/>
          <ac:spMkLst>
            <pc:docMk/>
            <pc:sldMk cId="672400220" sldId="266"/>
            <ac:spMk id="16" creationId="{9C4D2D32-E7AC-47BF-B34D-FF772BC12337}"/>
          </ac:spMkLst>
        </pc:spChg>
        <pc:picChg chg="mod">
          <ac:chgData name="Ken Merrihew" userId="bcb7a1e886d99f07" providerId="LiveId" clId="{ED2DDC83-1EAE-4EDF-B11C-52649B384116}" dt="2018-10-11T03:33:11.316" v="91" actId="1038"/>
          <ac:picMkLst>
            <pc:docMk/>
            <pc:sldMk cId="672400220" sldId="266"/>
            <ac:picMk id="18" creationId="{CD9E988B-6769-4908-931C-26D462C90966}"/>
          </ac:picMkLst>
        </pc:picChg>
        <pc:picChg chg="mod">
          <ac:chgData name="Ken Merrihew" userId="bcb7a1e886d99f07" providerId="LiveId" clId="{ED2DDC83-1EAE-4EDF-B11C-52649B384116}" dt="2018-10-11T03:24:29.884" v="80"/>
          <ac:picMkLst>
            <pc:docMk/>
            <pc:sldMk cId="672400220" sldId="266"/>
            <ac:picMk id="1026" creationId="{DDC77D6C-11E4-4829-9435-EAF56C842AAB}"/>
          </ac:picMkLst>
        </pc:picChg>
      </pc:sldChg>
      <pc:sldChg chg="add del">
        <pc:chgData name="Ken Merrihew" userId="bcb7a1e886d99f07" providerId="LiveId" clId="{ED2DDC83-1EAE-4EDF-B11C-52649B384116}" dt="2018-10-10T17:06:08.093" v="23" actId="2696"/>
        <pc:sldMkLst>
          <pc:docMk/>
          <pc:sldMk cId="4286055546" sldId="267"/>
        </pc:sldMkLst>
      </pc:sldChg>
      <pc:sldChg chg="modSp add del modAnim">
        <pc:chgData name="Ken Merrihew" userId="bcb7a1e886d99f07" providerId="LiveId" clId="{ED2DDC83-1EAE-4EDF-B11C-52649B384116}" dt="2018-10-12T19:38:11.436" v="1839"/>
        <pc:sldMkLst>
          <pc:docMk/>
          <pc:sldMk cId="3798280030" sldId="268"/>
        </pc:sldMkLst>
        <pc:spChg chg="mod">
          <ac:chgData name="Ken Merrihew" userId="bcb7a1e886d99f07" providerId="LiveId" clId="{ED2DDC83-1EAE-4EDF-B11C-52649B384116}" dt="2018-10-11T03:23:15.658" v="75"/>
          <ac:spMkLst>
            <pc:docMk/>
            <pc:sldMk cId="3798280030" sldId="268"/>
            <ac:spMk id="3" creationId="{A9DB6881-E28D-4640-B6F4-126EE6D5997D}"/>
          </ac:spMkLst>
        </pc:spChg>
        <pc:spChg chg="mod">
          <ac:chgData name="Ken Merrihew" userId="bcb7a1e886d99f07" providerId="LiveId" clId="{ED2DDC83-1EAE-4EDF-B11C-52649B384116}" dt="2018-10-12T18:58:29.641" v="1806" actId="14100"/>
          <ac:spMkLst>
            <pc:docMk/>
            <pc:sldMk cId="3798280030" sldId="268"/>
            <ac:spMk id="16" creationId="{9C4D2D32-E7AC-47BF-B34D-FF772BC12337}"/>
          </ac:spMkLst>
        </pc:spChg>
        <pc:grpChg chg="mod">
          <ac:chgData name="Ken Merrihew" userId="bcb7a1e886d99f07" providerId="LiveId" clId="{ED2DDC83-1EAE-4EDF-B11C-52649B384116}" dt="2018-10-12T13:18:53.714" v="99" actId="1035"/>
          <ac:grpSpMkLst>
            <pc:docMk/>
            <pc:sldMk cId="3798280030" sldId="268"/>
            <ac:grpSpMk id="15" creationId="{D5CDDE80-CA73-40CE-A98D-562F4FD6FB3D}"/>
          </ac:grpSpMkLst>
        </pc:grpChg>
        <pc:picChg chg="mod">
          <ac:chgData name="Ken Merrihew" userId="bcb7a1e886d99f07" providerId="LiveId" clId="{ED2DDC83-1EAE-4EDF-B11C-52649B384116}" dt="2018-10-12T13:18:52.863" v="97" actId="1035"/>
          <ac:picMkLst>
            <pc:docMk/>
            <pc:sldMk cId="3798280030" sldId="268"/>
            <ac:picMk id="1026" creationId="{DDC77D6C-11E4-4829-9435-EAF56C842AAB}"/>
          </ac:picMkLst>
        </pc:picChg>
      </pc:sldChg>
      <pc:sldChg chg="addSp modSp add del modAnim">
        <pc:chgData name="Ken Merrihew" userId="bcb7a1e886d99f07" providerId="LiveId" clId="{ED2DDC83-1EAE-4EDF-B11C-52649B384116}" dt="2018-10-12T19:38:57.308" v="1842"/>
        <pc:sldMkLst>
          <pc:docMk/>
          <pc:sldMk cId="3405078232" sldId="269"/>
        </pc:sldMkLst>
        <pc:spChg chg="mod">
          <ac:chgData name="Ken Merrihew" userId="bcb7a1e886d99f07" providerId="LiveId" clId="{ED2DDC83-1EAE-4EDF-B11C-52649B384116}" dt="2018-10-11T03:23:10.464" v="74"/>
          <ac:spMkLst>
            <pc:docMk/>
            <pc:sldMk cId="3405078232" sldId="269"/>
            <ac:spMk id="3" creationId="{A9DB6881-E28D-4640-B6F4-126EE6D5997D}"/>
          </ac:spMkLst>
        </pc:spChg>
        <pc:spChg chg="mod">
          <ac:chgData name="Ken Merrihew" userId="bcb7a1e886d99f07" providerId="LiveId" clId="{ED2DDC83-1EAE-4EDF-B11C-52649B384116}" dt="2018-10-12T18:58:13.558" v="1804" actId="14100"/>
          <ac:spMkLst>
            <pc:docMk/>
            <pc:sldMk cId="3405078232" sldId="269"/>
            <ac:spMk id="16" creationId="{9C4D2D32-E7AC-47BF-B34D-FF772BC12337}"/>
          </ac:spMkLst>
        </pc:spChg>
        <pc:spChg chg="mod">
          <ac:chgData name="Ken Merrihew" userId="bcb7a1e886d99f07" providerId="LiveId" clId="{ED2DDC83-1EAE-4EDF-B11C-52649B384116}" dt="2018-10-12T13:20:47.076" v="168" actId="120"/>
          <ac:spMkLst>
            <pc:docMk/>
            <pc:sldMk cId="3405078232" sldId="269"/>
            <ac:spMk id="19" creationId="{F4ED293A-8460-4093-87DC-93AC611A5C38}"/>
          </ac:spMkLst>
        </pc:spChg>
        <pc:spChg chg="mod">
          <ac:chgData name="Ken Merrihew" userId="bcb7a1e886d99f07" providerId="LiveId" clId="{ED2DDC83-1EAE-4EDF-B11C-52649B384116}" dt="2018-10-12T13:20:47.076" v="168" actId="120"/>
          <ac:spMkLst>
            <pc:docMk/>
            <pc:sldMk cId="3405078232" sldId="269"/>
            <ac:spMk id="20" creationId="{D71B99AD-03A4-4A67-A785-BA21FD9C017D}"/>
          </ac:spMkLst>
        </pc:spChg>
        <pc:spChg chg="mod">
          <ac:chgData name="Ken Merrihew" userId="bcb7a1e886d99f07" providerId="LiveId" clId="{ED2DDC83-1EAE-4EDF-B11C-52649B384116}" dt="2018-10-12T13:20:47.076" v="168" actId="120"/>
          <ac:spMkLst>
            <pc:docMk/>
            <pc:sldMk cId="3405078232" sldId="269"/>
            <ac:spMk id="21" creationId="{3EECF5D0-07CC-46AB-A024-756CCE47C5A0}"/>
          </ac:spMkLst>
        </pc:spChg>
        <pc:spChg chg="mod">
          <ac:chgData name="Ken Merrihew" userId="bcb7a1e886d99f07" providerId="LiveId" clId="{ED2DDC83-1EAE-4EDF-B11C-52649B384116}" dt="2018-10-12T13:20:47.076" v="168" actId="120"/>
          <ac:spMkLst>
            <pc:docMk/>
            <pc:sldMk cId="3405078232" sldId="269"/>
            <ac:spMk id="22" creationId="{A3E22BF6-29ED-4B21-A064-D506DF8218FE}"/>
          </ac:spMkLst>
        </pc:spChg>
        <pc:spChg chg="mod">
          <ac:chgData name="Ken Merrihew" userId="bcb7a1e886d99f07" providerId="LiveId" clId="{ED2DDC83-1EAE-4EDF-B11C-52649B384116}" dt="2018-10-12T13:20:47.076" v="168" actId="120"/>
          <ac:spMkLst>
            <pc:docMk/>
            <pc:sldMk cId="3405078232" sldId="269"/>
            <ac:spMk id="23" creationId="{DFD292A5-D93C-45D6-AE6D-E3F6F0586055}"/>
          </ac:spMkLst>
        </pc:spChg>
        <pc:spChg chg="mod">
          <ac:chgData name="Ken Merrihew" userId="bcb7a1e886d99f07" providerId="LiveId" clId="{ED2DDC83-1EAE-4EDF-B11C-52649B384116}" dt="2018-10-12T13:20:47.076" v="168" actId="120"/>
          <ac:spMkLst>
            <pc:docMk/>
            <pc:sldMk cId="3405078232" sldId="269"/>
            <ac:spMk id="24" creationId="{3609CC08-1467-403A-AD86-4623B7330B54}"/>
          </ac:spMkLst>
        </pc:spChg>
        <pc:spChg chg="mod">
          <ac:chgData name="Ken Merrihew" userId="bcb7a1e886d99f07" providerId="LiveId" clId="{ED2DDC83-1EAE-4EDF-B11C-52649B384116}" dt="2018-10-12T13:20:47.076" v="168" actId="120"/>
          <ac:spMkLst>
            <pc:docMk/>
            <pc:sldMk cId="3405078232" sldId="269"/>
            <ac:spMk id="25" creationId="{FD40E9DA-F14A-4176-AE49-DE7024552264}"/>
          </ac:spMkLst>
        </pc:spChg>
        <pc:spChg chg="mod">
          <ac:chgData name="Ken Merrihew" userId="bcb7a1e886d99f07" providerId="LiveId" clId="{ED2DDC83-1EAE-4EDF-B11C-52649B384116}" dt="2018-10-12T13:20:47.076" v="168" actId="120"/>
          <ac:spMkLst>
            <pc:docMk/>
            <pc:sldMk cId="3405078232" sldId="269"/>
            <ac:spMk id="26" creationId="{94794269-B5CC-44C1-94BC-5D67E4E6B86D}"/>
          </ac:spMkLst>
        </pc:spChg>
        <pc:spChg chg="mod">
          <ac:chgData name="Ken Merrihew" userId="bcb7a1e886d99f07" providerId="LiveId" clId="{ED2DDC83-1EAE-4EDF-B11C-52649B384116}" dt="2018-10-12T18:58:08.658" v="1803" actId="14100"/>
          <ac:spMkLst>
            <pc:docMk/>
            <pc:sldMk cId="3405078232" sldId="269"/>
            <ac:spMk id="29" creationId="{417208E2-7741-4D5C-B3D6-82DE1276FC5A}"/>
          </ac:spMkLst>
        </pc:spChg>
        <pc:grpChg chg="add mod ord">
          <ac:chgData name="Ken Merrihew" userId="bcb7a1e886d99f07" providerId="LiveId" clId="{ED2DDC83-1EAE-4EDF-B11C-52649B384116}" dt="2018-10-12T19:36:57.905" v="1836" actId="1035"/>
          <ac:grpSpMkLst>
            <pc:docMk/>
            <pc:sldMk cId="3405078232" sldId="269"/>
            <ac:grpSpMk id="5" creationId="{884A118C-FA09-4196-8F52-D1A2D8C75A8E}"/>
          </ac:grpSpMkLst>
        </pc:grpChg>
        <pc:grpChg chg="mod">
          <ac:chgData name="Ken Merrihew" userId="bcb7a1e886d99f07" providerId="LiveId" clId="{ED2DDC83-1EAE-4EDF-B11C-52649B384116}" dt="2018-10-12T13:20:45.438" v="167" actId="1076"/>
          <ac:grpSpMkLst>
            <pc:docMk/>
            <pc:sldMk cId="3405078232" sldId="269"/>
            <ac:grpSpMk id="18" creationId="{1585F58C-A2EC-4BB3-9405-607666E5925B}"/>
          </ac:grpSpMkLst>
        </pc:grpChg>
        <pc:grpChg chg="add mod">
          <ac:chgData name="Ken Merrihew" userId="bcb7a1e886d99f07" providerId="LiveId" clId="{ED2DDC83-1EAE-4EDF-B11C-52649B384116}" dt="2018-10-12T13:19:45.096" v="103" actId="164"/>
          <ac:grpSpMkLst>
            <pc:docMk/>
            <pc:sldMk cId="3405078232" sldId="269"/>
            <ac:grpSpMk id="30" creationId="{A85A2FE6-6B05-4993-8E56-60B10C653422}"/>
          </ac:grpSpMkLst>
        </pc:grpChg>
        <pc:picChg chg="mod">
          <ac:chgData name="Ken Merrihew" userId="bcb7a1e886d99f07" providerId="LiveId" clId="{ED2DDC83-1EAE-4EDF-B11C-52649B384116}" dt="2018-10-11T03:23:59.093" v="77"/>
          <ac:picMkLst>
            <pc:docMk/>
            <pc:sldMk cId="3405078232" sldId="269"/>
            <ac:picMk id="27" creationId="{D82CA34D-1A07-4213-B8A2-C542AA867875}"/>
          </ac:picMkLst>
        </pc:picChg>
        <pc:picChg chg="mod">
          <ac:chgData name="Ken Merrihew" userId="bcb7a1e886d99f07" providerId="LiveId" clId="{ED2DDC83-1EAE-4EDF-B11C-52649B384116}" dt="2018-10-12T13:20:45.438" v="167" actId="1076"/>
          <ac:picMkLst>
            <pc:docMk/>
            <pc:sldMk cId="3405078232" sldId="269"/>
            <ac:picMk id="28" creationId="{CED04397-9129-4CD7-8C25-52DFB184A3A0}"/>
          </ac:picMkLst>
        </pc:picChg>
        <pc:picChg chg="add mod">
          <ac:chgData name="Ken Merrihew" userId="bcb7a1e886d99f07" providerId="LiveId" clId="{ED2DDC83-1EAE-4EDF-B11C-52649B384116}" dt="2018-10-12T13:19:45.096" v="103" actId="164"/>
          <ac:picMkLst>
            <pc:docMk/>
            <pc:sldMk cId="3405078232" sldId="269"/>
            <ac:picMk id="39" creationId="{5BFEDE1D-08E9-4D97-B51D-3FFF1C986114}"/>
          </ac:picMkLst>
        </pc:picChg>
      </pc:sldChg>
      <pc:sldChg chg="addSp delSp modSp add del delAnim modAnim">
        <pc:chgData name="Ken Merrihew" userId="bcb7a1e886d99f07" providerId="LiveId" clId="{ED2DDC83-1EAE-4EDF-B11C-52649B384116}" dt="2018-10-12T20:57:23.860" v="2480" actId="14100"/>
        <pc:sldMkLst>
          <pc:docMk/>
          <pc:sldMk cId="20955597" sldId="270"/>
        </pc:sldMkLst>
        <pc:spChg chg="del mod">
          <ac:chgData name="Ken Merrihew" userId="bcb7a1e886d99f07" providerId="LiveId" clId="{ED2DDC83-1EAE-4EDF-B11C-52649B384116}" dt="2018-10-12T20:49:54.812" v="2025" actId="478"/>
          <ac:spMkLst>
            <pc:docMk/>
            <pc:sldMk cId="20955597" sldId="270"/>
            <ac:spMk id="3" creationId="{A9DB6881-E28D-4640-B6F4-126EE6D5997D}"/>
          </ac:spMkLst>
        </pc:spChg>
        <pc:spChg chg="del mod">
          <ac:chgData name="Ken Merrihew" userId="bcb7a1e886d99f07" providerId="LiveId" clId="{ED2DDC83-1EAE-4EDF-B11C-52649B384116}" dt="2018-10-12T20:49:54.812" v="2025" actId="478"/>
          <ac:spMkLst>
            <pc:docMk/>
            <pc:sldMk cId="20955597" sldId="270"/>
            <ac:spMk id="5" creationId="{4752E7CC-FE7E-4824-BEBE-F93A4AA9D3D0}"/>
          </ac:spMkLst>
        </pc:spChg>
        <pc:spChg chg="del mod">
          <ac:chgData name="Ken Merrihew" userId="bcb7a1e886d99f07" providerId="LiveId" clId="{ED2DDC83-1EAE-4EDF-B11C-52649B384116}" dt="2018-10-12T20:49:54.812" v="2025" actId="478"/>
          <ac:spMkLst>
            <pc:docMk/>
            <pc:sldMk cId="20955597" sldId="270"/>
            <ac:spMk id="6" creationId="{610BF2C9-AB8D-421C-BA3E-3B36D0C57E31}"/>
          </ac:spMkLst>
        </pc:spChg>
        <pc:spChg chg="del mod">
          <ac:chgData name="Ken Merrihew" userId="bcb7a1e886d99f07" providerId="LiveId" clId="{ED2DDC83-1EAE-4EDF-B11C-52649B384116}" dt="2018-10-12T20:49:54.812" v="2025" actId="478"/>
          <ac:spMkLst>
            <pc:docMk/>
            <pc:sldMk cId="20955597" sldId="270"/>
            <ac:spMk id="7" creationId="{BB217BC3-2B90-4CA4-8379-AE241AD09635}"/>
          </ac:spMkLst>
        </pc:spChg>
        <pc:spChg chg="del mod">
          <ac:chgData name="Ken Merrihew" userId="bcb7a1e886d99f07" providerId="LiveId" clId="{ED2DDC83-1EAE-4EDF-B11C-52649B384116}" dt="2018-10-12T20:49:54.812" v="2025" actId="478"/>
          <ac:spMkLst>
            <pc:docMk/>
            <pc:sldMk cId="20955597" sldId="270"/>
            <ac:spMk id="9" creationId="{8AB81B26-6217-4429-A511-98C73EA139A0}"/>
          </ac:spMkLst>
        </pc:spChg>
        <pc:spChg chg="del mod">
          <ac:chgData name="Ken Merrihew" userId="bcb7a1e886d99f07" providerId="LiveId" clId="{ED2DDC83-1EAE-4EDF-B11C-52649B384116}" dt="2018-10-12T20:49:54.812" v="2025" actId="478"/>
          <ac:spMkLst>
            <pc:docMk/>
            <pc:sldMk cId="20955597" sldId="270"/>
            <ac:spMk id="12" creationId="{9D55BC8F-4243-4E16-84E4-6C104EFA2BFD}"/>
          </ac:spMkLst>
        </pc:spChg>
        <pc:spChg chg="del mod">
          <ac:chgData name="Ken Merrihew" userId="bcb7a1e886d99f07" providerId="LiveId" clId="{ED2DDC83-1EAE-4EDF-B11C-52649B384116}" dt="2018-10-12T20:49:54.812" v="2025" actId="478"/>
          <ac:spMkLst>
            <pc:docMk/>
            <pc:sldMk cId="20955597" sldId="270"/>
            <ac:spMk id="13" creationId="{173B3FBD-E0BC-4837-A655-DE73D41185CB}"/>
          </ac:spMkLst>
        </pc:spChg>
        <pc:spChg chg="del mod">
          <ac:chgData name="Ken Merrihew" userId="bcb7a1e886d99f07" providerId="LiveId" clId="{ED2DDC83-1EAE-4EDF-B11C-52649B384116}" dt="2018-10-12T20:49:54.812" v="2025" actId="478"/>
          <ac:spMkLst>
            <pc:docMk/>
            <pc:sldMk cId="20955597" sldId="270"/>
            <ac:spMk id="14" creationId="{D0AB8877-D2E6-46FE-8A26-C5A177145954}"/>
          </ac:spMkLst>
        </pc:spChg>
        <pc:spChg chg="del mod">
          <ac:chgData name="Ken Merrihew" userId="bcb7a1e886d99f07" providerId="LiveId" clId="{ED2DDC83-1EAE-4EDF-B11C-52649B384116}" dt="2018-10-12T20:49:54.812" v="2025" actId="478"/>
          <ac:spMkLst>
            <pc:docMk/>
            <pc:sldMk cId="20955597" sldId="270"/>
            <ac:spMk id="15" creationId="{E8AB2FF3-21E6-4821-A18E-19387864073D}"/>
          </ac:spMkLst>
        </pc:spChg>
        <pc:spChg chg="del mod">
          <ac:chgData name="Ken Merrihew" userId="bcb7a1e886d99f07" providerId="LiveId" clId="{ED2DDC83-1EAE-4EDF-B11C-52649B384116}" dt="2018-10-12T20:49:54.812" v="2025" actId="478"/>
          <ac:spMkLst>
            <pc:docMk/>
            <pc:sldMk cId="20955597" sldId="270"/>
            <ac:spMk id="16" creationId="{B511623D-DAD6-4168-BF25-F7290D27DB75}"/>
          </ac:spMkLst>
        </pc:spChg>
        <pc:spChg chg="del mod">
          <ac:chgData name="Ken Merrihew" userId="bcb7a1e886d99f07" providerId="LiveId" clId="{ED2DDC83-1EAE-4EDF-B11C-52649B384116}" dt="2018-10-12T20:49:54.812" v="2025" actId="478"/>
          <ac:spMkLst>
            <pc:docMk/>
            <pc:sldMk cId="20955597" sldId="270"/>
            <ac:spMk id="17" creationId="{37378630-34F3-451B-BD42-F813CB70B517}"/>
          </ac:spMkLst>
        </pc:spChg>
        <pc:spChg chg="del mod">
          <ac:chgData name="Ken Merrihew" userId="bcb7a1e886d99f07" providerId="LiveId" clId="{ED2DDC83-1EAE-4EDF-B11C-52649B384116}" dt="2018-10-12T20:49:54.812" v="2025" actId="478"/>
          <ac:spMkLst>
            <pc:docMk/>
            <pc:sldMk cId="20955597" sldId="270"/>
            <ac:spMk id="18" creationId="{FA6A6D89-3032-4469-B3B8-C9C85951D1CB}"/>
          </ac:spMkLst>
        </pc:spChg>
        <pc:spChg chg="del mod">
          <ac:chgData name="Ken Merrihew" userId="bcb7a1e886d99f07" providerId="LiveId" clId="{ED2DDC83-1EAE-4EDF-B11C-52649B384116}" dt="2018-10-12T20:49:54.812" v="2025" actId="478"/>
          <ac:spMkLst>
            <pc:docMk/>
            <pc:sldMk cId="20955597" sldId="270"/>
            <ac:spMk id="19" creationId="{72A6C962-F505-49FD-B647-7B111DD2FAC3}"/>
          </ac:spMkLst>
        </pc:spChg>
        <pc:spChg chg="del mod">
          <ac:chgData name="Ken Merrihew" userId="bcb7a1e886d99f07" providerId="LiveId" clId="{ED2DDC83-1EAE-4EDF-B11C-52649B384116}" dt="2018-10-12T20:49:54.812" v="2025" actId="478"/>
          <ac:spMkLst>
            <pc:docMk/>
            <pc:sldMk cId="20955597" sldId="270"/>
            <ac:spMk id="20" creationId="{E63E32B5-4A55-41BE-A9DF-29739B7C0CB1}"/>
          </ac:spMkLst>
        </pc:spChg>
        <pc:spChg chg="add mod">
          <ac:chgData name="Ken Merrihew" userId="bcb7a1e886d99f07" providerId="LiveId" clId="{ED2DDC83-1EAE-4EDF-B11C-52649B384116}" dt="2018-10-12T20:55:27.153" v="2474" actId="1076"/>
          <ac:spMkLst>
            <pc:docMk/>
            <pc:sldMk cId="20955597" sldId="270"/>
            <ac:spMk id="21" creationId="{4CB90F1E-94C7-41DB-ADAE-4794865F0375}"/>
          </ac:spMkLst>
        </pc:spChg>
        <pc:spChg chg="del mod">
          <ac:chgData name="Ken Merrihew" userId="bcb7a1e886d99f07" providerId="LiveId" clId="{ED2DDC83-1EAE-4EDF-B11C-52649B384116}" dt="2018-10-12T20:49:54.812" v="2025" actId="478"/>
          <ac:spMkLst>
            <pc:docMk/>
            <pc:sldMk cId="20955597" sldId="270"/>
            <ac:spMk id="22" creationId="{D4C1A210-C30B-40FE-8AE4-AFE769AEF147}"/>
          </ac:spMkLst>
        </pc:spChg>
        <pc:spChg chg="del mod">
          <ac:chgData name="Ken Merrihew" userId="bcb7a1e886d99f07" providerId="LiveId" clId="{ED2DDC83-1EAE-4EDF-B11C-52649B384116}" dt="2018-10-12T20:49:54.812" v="2025" actId="478"/>
          <ac:spMkLst>
            <pc:docMk/>
            <pc:sldMk cId="20955597" sldId="270"/>
            <ac:spMk id="23" creationId="{7CF0932B-2965-425D-A53B-0739D8963447}"/>
          </ac:spMkLst>
        </pc:spChg>
        <pc:spChg chg="add mod">
          <ac:chgData name="Ken Merrihew" userId="bcb7a1e886d99f07" providerId="LiveId" clId="{ED2DDC83-1EAE-4EDF-B11C-52649B384116}" dt="2018-10-12T20:57:23.860" v="2480" actId="14100"/>
          <ac:spMkLst>
            <pc:docMk/>
            <pc:sldMk cId="20955597" sldId="270"/>
            <ac:spMk id="24" creationId="{04C25E15-AE3E-4F81-BEFF-EECAC253829B}"/>
          </ac:spMkLst>
        </pc:spChg>
        <pc:spChg chg="add mod">
          <ac:chgData name="Ken Merrihew" userId="bcb7a1e886d99f07" providerId="LiveId" clId="{ED2DDC83-1EAE-4EDF-B11C-52649B384116}" dt="2018-10-12T20:52:57.432" v="2250" actId="20577"/>
          <ac:spMkLst>
            <pc:docMk/>
            <pc:sldMk cId="20955597" sldId="270"/>
            <ac:spMk id="25" creationId="{112B3E06-BCDF-446D-87FE-EA298A815D64}"/>
          </ac:spMkLst>
        </pc:spChg>
        <pc:spChg chg="add mod">
          <ac:chgData name="Ken Merrihew" userId="bcb7a1e886d99f07" providerId="LiveId" clId="{ED2DDC83-1EAE-4EDF-B11C-52649B384116}" dt="2018-10-12T20:55:27.153" v="2474" actId="1076"/>
          <ac:spMkLst>
            <pc:docMk/>
            <pc:sldMk cId="20955597" sldId="270"/>
            <ac:spMk id="26" creationId="{9220606A-97C5-4A86-84BA-2CB4B8F3A9FD}"/>
          </ac:spMkLst>
        </pc:spChg>
        <pc:spChg chg="add mod">
          <ac:chgData name="Ken Merrihew" userId="bcb7a1e886d99f07" providerId="LiveId" clId="{ED2DDC83-1EAE-4EDF-B11C-52649B384116}" dt="2018-10-12T20:54:54.302" v="2471" actId="114"/>
          <ac:spMkLst>
            <pc:docMk/>
            <pc:sldMk cId="20955597" sldId="270"/>
            <ac:spMk id="27" creationId="{1B1FA201-217B-4EDE-A394-DAB807B796E9}"/>
          </ac:spMkLst>
        </pc:spChg>
      </pc:sldChg>
      <pc:sldChg chg="addSp delSp add del addAnim delAnim">
        <pc:chgData name="Ken Merrihew" userId="bcb7a1e886d99f07" providerId="LiveId" clId="{ED2DDC83-1EAE-4EDF-B11C-52649B384116}" dt="2018-10-11T03:34:32.239" v="96" actId="478"/>
        <pc:sldMkLst>
          <pc:docMk/>
          <pc:sldMk cId="3388799092" sldId="271"/>
        </pc:sldMkLst>
        <pc:spChg chg="add del">
          <ac:chgData name="Ken Merrihew" userId="bcb7a1e886d99f07" providerId="LiveId" clId="{ED2DDC83-1EAE-4EDF-B11C-52649B384116}" dt="2018-10-11T03:34:25.714" v="94" actId="478"/>
          <ac:spMkLst>
            <pc:docMk/>
            <pc:sldMk cId="3388799092" sldId="271"/>
            <ac:spMk id="3" creationId="{A9DB6881-E28D-4640-B6F4-126EE6D5997D}"/>
          </ac:spMkLst>
        </pc:spChg>
        <pc:spChg chg="del">
          <ac:chgData name="Ken Merrihew" userId="bcb7a1e886d99f07" providerId="LiveId" clId="{ED2DDC83-1EAE-4EDF-B11C-52649B384116}" dt="2018-10-11T03:34:32.239" v="96" actId="478"/>
          <ac:spMkLst>
            <pc:docMk/>
            <pc:sldMk cId="3388799092" sldId="271"/>
            <ac:spMk id="28" creationId="{06BBD125-BFF5-4FB0-A6A8-20D638DB194E}"/>
          </ac:spMkLst>
        </pc:spChg>
        <pc:spChg chg="del">
          <ac:chgData name="Ken Merrihew" userId="bcb7a1e886d99f07" providerId="LiveId" clId="{ED2DDC83-1EAE-4EDF-B11C-52649B384116}" dt="2018-10-11T03:34:29.218" v="95" actId="478"/>
          <ac:spMkLst>
            <pc:docMk/>
            <pc:sldMk cId="3388799092" sldId="271"/>
            <ac:spMk id="29" creationId="{AA448301-81D6-4EB6-8D8E-69A894D500EE}"/>
          </ac:spMkLst>
        </pc:spChg>
      </pc:sldChg>
      <pc:sldChg chg="add del">
        <pc:chgData name="Ken Merrihew" userId="bcb7a1e886d99f07" providerId="LiveId" clId="{ED2DDC83-1EAE-4EDF-B11C-52649B384116}" dt="2018-10-10T17:06:01.982" v="20" actId="2696"/>
        <pc:sldMkLst>
          <pc:docMk/>
          <pc:sldMk cId="1389691093" sldId="272"/>
        </pc:sldMkLst>
      </pc:sldChg>
      <pc:sldChg chg="add del">
        <pc:chgData name="Ken Merrihew" userId="bcb7a1e886d99f07" providerId="LiveId" clId="{ED2DDC83-1EAE-4EDF-B11C-52649B384116}" dt="2018-10-10T17:06:08.101" v="36" actId="2696"/>
        <pc:sldMkLst>
          <pc:docMk/>
          <pc:sldMk cId="1151808231" sldId="273"/>
        </pc:sldMkLst>
      </pc:sldChg>
      <pc:sldChg chg="add del">
        <pc:chgData name="Ken Merrihew" userId="bcb7a1e886d99f07" providerId="LiveId" clId="{ED2DDC83-1EAE-4EDF-B11C-52649B384116}" dt="2018-10-10T17:06:08.103" v="38" actId="2696"/>
        <pc:sldMkLst>
          <pc:docMk/>
          <pc:sldMk cId="3751609425" sldId="274"/>
        </pc:sldMkLst>
      </pc:sldChg>
      <pc:sldChg chg="add del">
        <pc:chgData name="Ken Merrihew" userId="bcb7a1e886d99f07" providerId="LiveId" clId="{ED2DDC83-1EAE-4EDF-B11C-52649B384116}" dt="2018-10-10T17:06:08.101" v="35" actId="2696"/>
        <pc:sldMkLst>
          <pc:docMk/>
          <pc:sldMk cId="3575147265" sldId="275"/>
        </pc:sldMkLst>
      </pc:sldChg>
      <pc:sldChg chg="add del">
        <pc:chgData name="Ken Merrihew" userId="bcb7a1e886d99f07" providerId="LiveId" clId="{ED2DDC83-1EAE-4EDF-B11C-52649B384116}" dt="2018-10-10T17:06:08.100" v="34" actId="2696"/>
        <pc:sldMkLst>
          <pc:docMk/>
          <pc:sldMk cId="3014595608" sldId="276"/>
        </pc:sldMkLst>
      </pc:sldChg>
      <pc:sldChg chg="add del">
        <pc:chgData name="Ken Merrihew" userId="bcb7a1e886d99f07" providerId="LiveId" clId="{ED2DDC83-1EAE-4EDF-B11C-52649B384116}" dt="2018-10-10T17:06:08.100" v="33" actId="2696"/>
        <pc:sldMkLst>
          <pc:docMk/>
          <pc:sldMk cId="662120073" sldId="277"/>
        </pc:sldMkLst>
      </pc:sldChg>
      <pc:sldChg chg="modSp add del">
        <pc:chgData name="Ken Merrihew" userId="bcb7a1e886d99f07" providerId="LiveId" clId="{ED2DDC83-1EAE-4EDF-B11C-52649B384116}" dt="2018-10-15T11:42:46.055" v="2896" actId="20577"/>
        <pc:sldMkLst>
          <pc:docMk/>
          <pc:sldMk cId="1576189730" sldId="278"/>
        </pc:sldMkLst>
        <pc:spChg chg="mod">
          <ac:chgData name="Ken Merrihew" userId="bcb7a1e886d99f07" providerId="LiveId" clId="{ED2DDC83-1EAE-4EDF-B11C-52649B384116}" dt="2018-10-15T11:42:46.055" v="2896" actId="20577"/>
          <ac:spMkLst>
            <pc:docMk/>
            <pc:sldMk cId="1576189730" sldId="278"/>
            <ac:spMk id="27" creationId="{F6D619F5-C152-4C0D-842E-7A0E11A4D1DC}"/>
          </ac:spMkLst>
        </pc:spChg>
        <pc:spChg chg="mod">
          <ac:chgData name="Ken Merrihew" userId="bcb7a1e886d99f07" providerId="LiveId" clId="{ED2DDC83-1EAE-4EDF-B11C-52649B384116}" dt="2018-10-12T21:15:30.517" v="2511" actId="207"/>
          <ac:spMkLst>
            <pc:docMk/>
            <pc:sldMk cId="1576189730" sldId="278"/>
            <ac:spMk id="56" creationId="{856B0DC1-AD96-4AB4-A148-619AF9F14F39}"/>
          </ac:spMkLst>
        </pc:spChg>
        <pc:cxnChg chg="mod">
          <ac:chgData name="Ken Merrihew" userId="bcb7a1e886d99f07" providerId="LiveId" clId="{ED2DDC83-1EAE-4EDF-B11C-52649B384116}" dt="2018-10-11T02:59:06.946" v="41" actId="1582"/>
          <ac:cxnSpMkLst>
            <pc:docMk/>
            <pc:sldMk cId="1576189730" sldId="278"/>
            <ac:cxnSpMk id="18" creationId="{926C20CF-A80E-4D14-B739-C860221152A2}"/>
          </ac:cxnSpMkLst>
        </pc:cxnChg>
        <pc:cxnChg chg="mod">
          <ac:chgData name="Ken Merrihew" userId="bcb7a1e886d99f07" providerId="LiveId" clId="{ED2DDC83-1EAE-4EDF-B11C-52649B384116}" dt="2018-10-11T02:59:23.876" v="43" actId="1582"/>
          <ac:cxnSpMkLst>
            <pc:docMk/>
            <pc:sldMk cId="1576189730" sldId="278"/>
            <ac:cxnSpMk id="32" creationId="{6E3F3308-DDCC-4337-ADCE-B3D275635440}"/>
          </ac:cxnSpMkLst>
        </pc:cxnChg>
      </pc:sldChg>
      <pc:sldChg chg="addSp delSp modSp add delAnim modAnim">
        <pc:chgData name="Ken Merrihew" userId="bcb7a1e886d99f07" providerId="LiveId" clId="{ED2DDC83-1EAE-4EDF-B11C-52649B384116}" dt="2018-10-12T19:51:22.902" v="1964" actId="167"/>
        <pc:sldMkLst>
          <pc:docMk/>
          <pc:sldMk cId="1817457183" sldId="279"/>
        </pc:sldMkLst>
        <pc:spChg chg="del mod">
          <ac:chgData name="Ken Merrihew" userId="bcb7a1e886d99f07" providerId="LiveId" clId="{ED2DDC83-1EAE-4EDF-B11C-52649B384116}" dt="2018-10-12T15:35:09.315" v="348" actId="478"/>
          <ac:spMkLst>
            <pc:docMk/>
            <pc:sldMk cId="1817457183" sldId="279"/>
            <ac:spMk id="3" creationId="{A9DB6881-E28D-4640-B6F4-126EE6D5997D}"/>
          </ac:spMkLst>
        </pc:spChg>
        <pc:spChg chg="del">
          <ac:chgData name="Ken Merrihew" userId="bcb7a1e886d99f07" providerId="LiveId" clId="{ED2DDC83-1EAE-4EDF-B11C-52649B384116}" dt="2018-10-12T15:35:16.026" v="349" actId="478"/>
          <ac:spMkLst>
            <pc:docMk/>
            <pc:sldMk cId="1817457183" sldId="279"/>
            <ac:spMk id="4" creationId="{4B50BF73-D83F-42BE-B496-C7DC0AAF7AB2}"/>
          </ac:spMkLst>
        </pc:spChg>
        <pc:spChg chg="del">
          <ac:chgData name="Ken Merrihew" userId="bcb7a1e886d99f07" providerId="LiveId" clId="{ED2DDC83-1EAE-4EDF-B11C-52649B384116}" dt="2018-10-12T15:12:53.026" v="194" actId="478"/>
          <ac:spMkLst>
            <pc:docMk/>
            <pc:sldMk cId="1817457183" sldId="279"/>
            <ac:spMk id="7" creationId="{BB217BC3-2B90-4CA4-8379-AE241AD09635}"/>
          </ac:spMkLst>
        </pc:spChg>
        <pc:spChg chg="del">
          <ac:chgData name="Ken Merrihew" userId="bcb7a1e886d99f07" providerId="LiveId" clId="{ED2DDC83-1EAE-4EDF-B11C-52649B384116}" dt="2018-10-12T15:35:16.026" v="349" actId="478"/>
          <ac:spMkLst>
            <pc:docMk/>
            <pc:sldMk cId="1817457183" sldId="279"/>
            <ac:spMk id="8" creationId="{902105AC-5071-4F31-A8F6-09155358EED0}"/>
          </ac:spMkLst>
        </pc:spChg>
        <pc:spChg chg="add del mod">
          <ac:chgData name="Ken Merrihew" userId="bcb7a1e886d99f07" providerId="LiveId" clId="{ED2DDC83-1EAE-4EDF-B11C-52649B384116}" dt="2018-10-12T15:14:08.834" v="204" actId="478"/>
          <ac:spMkLst>
            <pc:docMk/>
            <pc:sldMk cId="1817457183" sldId="279"/>
            <ac:spMk id="9" creationId="{DAFF6281-C79D-403F-A2C9-2866A2C74602}"/>
          </ac:spMkLst>
        </pc:spChg>
        <pc:spChg chg="del">
          <ac:chgData name="Ken Merrihew" userId="bcb7a1e886d99f07" providerId="LiveId" clId="{ED2DDC83-1EAE-4EDF-B11C-52649B384116}" dt="2018-10-12T15:12:35.042" v="190" actId="478"/>
          <ac:spMkLst>
            <pc:docMk/>
            <pc:sldMk cId="1817457183" sldId="279"/>
            <ac:spMk id="10" creationId="{C0379F47-0174-49F5-996B-E66846B86D50}"/>
          </ac:spMkLst>
        </pc:spChg>
        <pc:spChg chg="del">
          <ac:chgData name="Ken Merrihew" userId="bcb7a1e886d99f07" providerId="LiveId" clId="{ED2DDC83-1EAE-4EDF-B11C-52649B384116}" dt="2018-10-12T15:12:42.552" v="192" actId="478"/>
          <ac:spMkLst>
            <pc:docMk/>
            <pc:sldMk cId="1817457183" sldId="279"/>
            <ac:spMk id="11" creationId="{1BC3C9F7-A060-4173-B290-77D204B6D345}"/>
          </ac:spMkLst>
        </pc:spChg>
        <pc:spChg chg="add del mod">
          <ac:chgData name="Ken Merrihew" userId="bcb7a1e886d99f07" providerId="LiveId" clId="{ED2DDC83-1EAE-4EDF-B11C-52649B384116}" dt="2018-10-12T15:20:29.544" v="239" actId="478"/>
          <ac:spMkLst>
            <pc:docMk/>
            <pc:sldMk cId="1817457183" sldId="279"/>
            <ac:spMk id="18" creationId="{C851B314-0AD2-4D0C-8EB2-09D2D04CFDB9}"/>
          </ac:spMkLst>
        </pc:spChg>
        <pc:spChg chg="del">
          <ac:chgData name="Ken Merrihew" userId="bcb7a1e886d99f07" providerId="LiveId" clId="{ED2DDC83-1EAE-4EDF-B11C-52649B384116}" dt="2018-10-12T15:35:16.026" v="349" actId="478"/>
          <ac:spMkLst>
            <pc:docMk/>
            <pc:sldMk cId="1817457183" sldId="279"/>
            <ac:spMk id="21" creationId="{37A0876C-4DFA-45E8-AACF-A501AF985E77}"/>
          </ac:spMkLst>
        </pc:spChg>
        <pc:spChg chg="del">
          <ac:chgData name="Ken Merrihew" userId="bcb7a1e886d99f07" providerId="LiveId" clId="{ED2DDC83-1EAE-4EDF-B11C-52649B384116}" dt="2018-10-12T15:32:04.469" v="316" actId="478"/>
          <ac:spMkLst>
            <pc:docMk/>
            <pc:sldMk cId="1817457183" sldId="279"/>
            <ac:spMk id="22" creationId="{CEDE02DC-3284-4D22-BD98-7C2F2636A992}"/>
          </ac:spMkLst>
        </pc:spChg>
        <pc:spChg chg="del">
          <ac:chgData name="Ken Merrihew" userId="bcb7a1e886d99f07" providerId="LiveId" clId="{ED2DDC83-1EAE-4EDF-B11C-52649B384116}" dt="2018-10-12T15:12:37.955" v="191" actId="478"/>
          <ac:spMkLst>
            <pc:docMk/>
            <pc:sldMk cId="1817457183" sldId="279"/>
            <ac:spMk id="23" creationId="{9EEBF7EF-AD86-4FD4-928B-E232B5D8E523}"/>
          </ac:spMkLst>
        </pc:spChg>
        <pc:spChg chg="del">
          <ac:chgData name="Ken Merrihew" userId="bcb7a1e886d99f07" providerId="LiveId" clId="{ED2DDC83-1EAE-4EDF-B11C-52649B384116}" dt="2018-10-12T15:12:46.125" v="193" actId="478"/>
          <ac:spMkLst>
            <pc:docMk/>
            <pc:sldMk cId="1817457183" sldId="279"/>
            <ac:spMk id="24" creationId="{9BF28FAB-DE91-4291-9E91-7FFB4AD905E5}"/>
          </ac:spMkLst>
        </pc:spChg>
        <pc:spChg chg="del">
          <ac:chgData name="Ken Merrihew" userId="bcb7a1e886d99f07" providerId="LiveId" clId="{ED2DDC83-1EAE-4EDF-B11C-52649B384116}" dt="2018-10-12T15:12:29.864" v="188" actId="478"/>
          <ac:spMkLst>
            <pc:docMk/>
            <pc:sldMk cId="1817457183" sldId="279"/>
            <ac:spMk id="25" creationId="{8D5E7097-3A77-4809-9300-657E37812716}"/>
          </ac:spMkLst>
        </pc:spChg>
        <pc:spChg chg="del">
          <ac:chgData name="Ken Merrihew" userId="bcb7a1e886d99f07" providerId="LiveId" clId="{ED2DDC83-1EAE-4EDF-B11C-52649B384116}" dt="2018-10-12T15:12:32.637" v="189" actId="478"/>
          <ac:spMkLst>
            <pc:docMk/>
            <pc:sldMk cId="1817457183" sldId="279"/>
            <ac:spMk id="26" creationId="{89FE0035-9D33-4B85-9C50-72D529D3E5CD}"/>
          </ac:spMkLst>
        </pc:spChg>
        <pc:spChg chg="del">
          <ac:chgData name="Ken Merrihew" userId="bcb7a1e886d99f07" providerId="LiveId" clId="{ED2DDC83-1EAE-4EDF-B11C-52649B384116}" dt="2018-10-12T15:12:53.026" v="194" actId="478"/>
          <ac:spMkLst>
            <pc:docMk/>
            <pc:sldMk cId="1817457183" sldId="279"/>
            <ac:spMk id="27" creationId="{5DA31E3C-FFBD-4052-8FBD-ACB9DB31E643}"/>
          </ac:spMkLst>
        </pc:spChg>
        <pc:spChg chg="add del mod">
          <ac:chgData name="Ken Merrihew" userId="bcb7a1e886d99f07" providerId="LiveId" clId="{ED2DDC83-1EAE-4EDF-B11C-52649B384116}" dt="2018-10-12T15:38:34.839" v="362" actId="478"/>
          <ac:spMkLst>
            <pc:docMk/>
            <pc:sldMk cId="1817457183" sldId="279"/>
            <ac:spMk id="28" creationId="{4EF45F28-2BA6-496F-B662-9B9453D2E166}"/>
          </ac:spMkLst>
        </pc:spChg>
        <pc:spChg chg="add mod">
          <ac:chgData name="Ken Merrihew" userId="bcb7a1e886d99f07" providerId="LiveId" clId="{ED2DDC83-1EAE-4EDF-B11C-52649B384116}" dt="2018-10-12T19:50:13.805" v="1912" actId="164"/>
          <ac:spMkLst>
            <pc:docMk/>
            <pc:sldMk cId="1817457183" sldId="279"/>
            <ac:spMk id="1028" creationId="{2BC48F78-E509-42F1-8050-BE12F69A1C39}"/>
          </ac:spMkLst>
        </pc:spChg>
        <pc:spChg chg="add mod">
          <ac:chgData name="Ken Merrihew" userId="bcb7a1e886d99f07" providerId="LiveId" clId="{ED2DDC83-1EAE-4EDF-B11C-52649B384116}" dt="2018-10-12T19:50:13.805" v="1912" actId="164"/>
          <ac:spMkLst>
            <pc:docMk/>
            <pc:sldMk cId="1817457183" sldId="279"/>
            <ac:spMk id="1029" creationId="{0552BCAE-292B-4DCA-8E47-B18B9E8381D6}"/>
          </ac:spMkLst>
        </pc:spChg>
        <pc:grpChg chg="add mod ord">
          <ac:chgData name="Ken Merrihew" userId="bcb7a1e886d99f07" providerId="LiveId" clId="{ED2DDC83-1EAE-4EDF-B11C-52649B384116}" dt="2018-10-12T19:51:22.902" v="1964" actId="167"/>
          <ac:grpSpMkLst>
            <pc:docMk/>
            <pc:sldMk cId="1817457183" sldId="279"/>
            <ac:grpSpMk id="1030" creationId="{51A000EB-DCDD-4823-8B7E-C3EB8B701FB4}"/>
          </ac:grpSpMkLst>
        </pc:grpChg>
        <pc:picChg chg="add mod modCrop">
          <ac:chgData name="Ken Merrihew" userId="bcb7a1e886d99f07" providerId="LiveId" clId="{ED2DDC83-1EAE-4EDF-B11C-52649B384116}" dt="2018-10-12T15:32:23.212" v="321" actId="1076"/>
          <ac:picMkLst>
            <pc:docMk/>
            <pc:sldMk cId="1817457183" sldId="279"/>
            <ac:picMk id="6" creationId="{0C6646D9-4F25-4B70-97E8-80BF71A4B1B6}"/>
          </ac:picMkLst>
        </pc:picChg>
        <pc:picChg chg="add del mod">
          <ac:chgData name="Ken Merrihew" userId="bcb7a1e886d99f07" providerId="LiveId" clId="{ED2DDC83-1EAE-4EDF-B11C-52649B384116}" dt="2018-10-12T15:20:24.543" v="238" actId="478"/>
          <ac:picMkLst>
            <pc:docMk/>
            <pc:sldMk cId="1817457183" sldId="279"/>
            <ac:picMk id="13" creationId="{B860606D-463F-4E8E-9C8D-74712DED50C7}"/>
          </ac:picMkLst>
        </pc:picChg>
        <pc:picChg chg="add del mod">
          <ac:chgData name="Ken Merrihew" userId="bcb7a1e886d99f07" providerId="LiveId" clId="{ED2DDC83-1EAE-4EDF-B11C-52649B384116}" dt="2018-10-12T15:20:22.517" v="237" actId="478"/>
          <ac:picMkLst>
            <pc:docMk/>
            <pc:sldMk cId="1817457183" sldId="279"/>
            <ac:picMk id="15" creationId="{0DA059BA-2AD3-4040-BD47-1CC2DC78D770}"/>
          </ac:picMkLst>
        </pc:picChg>
        <pc:picChg chg="add del mod modCrop">
          <ac:chgData name="Ken Merrihew" userId="bcb7a1e886d99f07" providerId="LiveId" clId="{ED2DDC83-1EAE-4EDF-B11C-52649B384116}" dt="2018-10-12T15:30:51.703" v="302" actId="478"/>
          <ac:picMkLst>
            <pc:docMk/>
            <pc:sldMk cId="1817457183" sldId="279"/>
            <ac:picMk id="17" creationId="{6202D0BD-8294-4E69-A3AF-ABE5D5FC3F67}"/>
          </ac:picMkLst>
        </pc:picChg>
        <pc:picChg chg="add del mod">
          <ac:chgData name="Ken Merrihew" userId="bcb7a1e886d99f07" providerId="LiveId" clId="{ED2DDC83-1EAE-4EDF-B11C-52649B384116}" dt="2018-10-12T15:26:11.237" v="291" actId="478"/>
          <ac:picMkLst>
            <pc:docMk/>
            <pc:sldMk cId="1817457183" sldId="279"/>
            <ac:picMk id="20" creationId="{00CC394B-A0E2-418A-846A-993BD3CEE1E9}"/>
          </ac:picMkLst>
        </pc:picChg>
        <pc:picChg chg="add mod modCrop">
          <ac:chgData name="Ken Merrihew" userId="bcb7a1e886d99f07" providerId="LiveId" clId="{ED2DDC83-1EAE-4EDF-B11C-52649B384116}" dt="2018-10-12T19:44:09.165" v="1854" actId="14861"/>
          <ac:picMkLst>
            <pc:docMk/>
            <pc:sldMk cId="1817457183" sldId="279"/>
            <ac:picMk id="30" creationId="{EC34CC00-301C-4354-ABBA-8F38BBE2EFEC}"/>
          </ac:picMkLst>
        </pc:picChg>
        <pc:picChg chg="add mod">
          <ac:chgData name="Ken Merrihew" userId="bcb7a1e886d99f07" providerId="LiveId" clId="{ED2DDC83-1EAE-4EDF-B11C-52649B384116}" dt="2018-10-12T19:47:58.099" v="1870" actId="1076"/>
          <ac:picMkLst>
            <pc:docMk/>
            <pc:sldMk cId="1817457183" sldId="279"/>
            <ac:picMk id="36" creationId="{D459BC55-AF07-44F2-AE71-166AF4D1E950}"/>
          </ac:picMkLst>
        </pc:picChg>
        <pc:picChg chg="add del mod">
          <ac:chgData name="Ken Merrihew" userId="bcb7a1e886d99f07" providerId="LiveId" clId="{ED2DDC83-1EAE-4EDF-B11C-52649B384116}" dt="2018-10-12T15:31:32.779" v="311" actId="478"/>
          <ac:picMkLst>
            <pc:docMk/>
            <pc:sldMk cId="1817457183" sldId="279"/>
            <ac:picMk id="1024" creationId="{223110DE-A53C-415E-9A35-6BE517BB75B1}"/>
          </ac:picMkLst>
        </pc:picChg>
        <pc:picChg chg="add mod ord">
          <ac:chgData name="Ken Merrihew" userId="bcb7a1e886d99f07" providerId="LiveId" clId="{ED2DDC83-1EAE-4EDF-B11C-52649B384116}" dt="2018-10-12T19:49:51.244" v="1896" actId="1076"/>
          <ac:picMkLst>
            <pc:docMk/>
            <pc:sldMk cId="1817457183" sldId="279"/>
            <ac:picMk id="1026" creationId="{1D5FD4C6-B853-49D6-9F78-3FA0BAF0B92F}"/>
          </ac:picMkLst>
        </pc:picChg>
        <pc:picChg chg="add del mod">
          <ac:chgData name="Ken Merrihew" userId="bcb7a1e886d99f07" providerId="LiveId" clId="{ED2DDC83-1EAE-4EDF-B11C-52649B384116}" dt="2018-10-12T15:31:29.305" v="310" actId="478"/>
          <ac:picMkLst>
            <pc:docMk/>
            <pc:sldMk cId="1817457183" sldId="279"/>
            <ac:picMk id="1027" creationId="{7850AD40-8AB8-499C-BB9B-981FEFE18DD5}"/>
          </ac:picMkLst>
        </pc:picChg>
      </pc:sldChg>
      <pc:sldChg chg="add">
        <pc:chgData name="Ken Merrihew" userId="bcb7a1e886d99f07" providerId="LiveId" clId="{ED2DDC83-1EAE-4EDF-B11C-52649B384116}" dt="2018-10-12T15:12:21.329" v="187"/>
        <pc:sldMkLst>
          <pc:docMk/>
          <pc:sldMk cId="465664468" sldId="280"/>
        </pc:sldMkLst>
      </pc:sldChg>
      <pc:sldChg chg="addSp delSp modSp add ord delAnim modAnim">
        <pc:chgData name="Ken Merrihew" userId="bcb7a1e886d99f07" providerId="LiveId" clId="{ED2DDC83-1EAE-4EDF-B11C-52649B384116}" dt="2018-10-12T19:52:28.665" v="1965" actId="20577"/>
        <pc:sldMkLst>
          <pc:docMk/>
          <pc:sldMk cId="2658127303" sldId="281"/>
        </pc:sldMkLst>
        <pc:spChg chg="del mod ord">
          <ac:chgData name="Ken Merrihew" userId="bcb7a1e886d99f07" providerId="LiveId" clId="{ED2DDC83-1EAE-4EDF-B11C-52649B384116}" dt="2018-10-12T18:20:09.693" v="1658" actId="478"/>
          <ac:spMkLst>
            <pc:docMk/>
            <pc:sldMk cId="2658127303" sldId="281"/>
            <ac:spMk id="3" creationId="{A9DB6881-E28D-4640-B6F4-126EE6D5997D}"/>
          </ac:spMkLst>
        </pc:spChg>
        <pc:spChg chg="mod">
          <ac:chgData name="Ken Merrihew" userId="bcb7a1e886d99f07" providerId="LiveId" clId="{ED2DDC83-1EAE-4EDF-B11C-52649B384116}" dt="2018-10-12T18:20:06.969" v="1657" actId="1035"/>
          <ac:spMkLst>
            <pc:docMk/>
            <pc:sldMk cId="2658127303" sldId="281"/>
            <ac:spMk id="4" creationId="{580A67C6-AD7D-47FE-A7D4-C795E84A5E58}"/>
          </ac:spMkLst>
        </pc:spChg>
        <pc:spChg chg="mod">
          <ac:chgData name="Ken Merrihew" userId="bcb7a1e886d99f07" providerId="LiveId" clId="{ED2DDC83-1EAE-4EDF-B11C-52649B384116}" dt="2018-10-12T18:20:06.969" v="1657" actId="1035"/>
          <ac:spMkLst>
            <pc:docMk/>
            <pc:sldMk cId="2658127303" sldId="281"/>
            <ac:spMk id="7" creationId="{BB217BC3-2B90-4CA4-8379-AE241AD09635}"/>
          </ac:spMkLst>
        </pc:spChg>
        <pc:spChg chg="mod">
          <ac:chgData name="Ken Merrihew" userId="bcb7a1e886d99f07" providerId="LiveId" clId="{ED2DDC83-1EAE-4EDF-B11C-52649B384116}" dt="2018-10-12T18:20:06.969" v="1657" actId="1035"/>
          <ac:spMkLst>
            <pc:docMk/>
            <pc:sldMk cId="2658127303" sldId="281"/>
            <ac:spMk id="8" creationId="{07939146-6D12-4DC5-9FF1-BF811C61AABD}"/>
          </ac:spMkLst>
        </pc:spChg>
        <pc:spChg chg="add mod">
          <ac:chgData name="Ken Merrihew" userId="bcb7a1e886d99f07" providerId="LiveId" clId="{ED2DDC83-1EAE-4EDF-B11C-52649B384116}" dt="2018-10-12T19:52:28.665" v="1965" actId="20577"/>
          <ac:spMkLst>
            <pc:docMk/>
            <pc:sldMk cId="2658127303" sldId="281"/>
            <ac:spMk id="9" creationId="{3578E530-0FFB-46D6-9717-A5A8A69D3B94}"/>
          </ac:spMkLst>
        </pc:spChg>
        <pc:spChg chg="del">
          <ac:chgData name="Ken Merrihew" userId="bcb7a1e886d99f07" providerId="LiveId" clId="{ED2DDC83-1EAE-4EDF-B11C-52649B384116}" dt="2018-10-12T17:08:54.628" v="599" actId="478"/>
          <ac:spMkLst>
            <pc:docMk/>
            <pc:sldMk cId="2658127303" sldId="281"/>
            <ac:spMk id="10" creationId="{68F33984-A637-42B9-AF40-E53C02A045E9}"/>
          </ac:spMkLst>
        </pc:spChg>
        <pc:spChg chg="mod">
          <ac:chgData name="Ken Merrihew" userId="bcb7a1e886d99f07" providerId="LiveId" clId="{ED2DDC83-1EAE-4EDF-B11C-52649B384116}" dt="2018-10-12T18:20:06.969" v="1657" actId="1035"/>
          <ac:spMkLst>
            <pc:docMk/>
            <pc:sldMk cId="2658127303" sldId="281"/>
            <ac:spMk id="11" creationId="{80B945EA-BC2E-4468-A250-10EDC8E3A3D6}"/>
          </ac:spMkLst>
        </pc:spChg>
      </pc:sldChg>
      <pc:sldChg chg="add ord">
        <pc:chgData name="Ken Merrihew" userId="bcb7a1e886d99f07" providerId="LiveId" clId="{ED2DDC83-1EAE-4EDF-B11C-52649B384116}" dt="2018-10-12T17:08:44.386" v="597"/>
        <pc:sldMkLst>
          <pc:docMk/>
          <pc:sldMk cId="51297832" sldId="282"/>
        </pc:sldMkLst>
      </pc:sldChg>
      <pc:sldChg chg="addSp delSp modSp add ord delAnim modAnim">
        <pc:chgData name="Ken Merrihew" userId="bcb7a1e886d99f07" providerId="LiveId" clId="{ED2DDC83-1EAE-4EDF-B11C-52649B384116}" dt="2018-10-12T18:27:03.248" v="1796"/>
        <pc:sldMkLst>
          <pc:docMk/>
          <pc:sldMk cId="3842160478" sldId="283"/>
        </pc:sldMkLst>
        <pc:spChg chg="add mod">
          <ac:chgData name="Ken Merrihew" userId="bcb7a1e886d99f07" providerId="LiveId" clId="{ED2DDC83-1EAE-4EDF-B11C-52649B384116}" dt="2018-10-12T18:25:33.101" v="1762" actId="20577"/>
          <ac:spMkLst>
            <pc:docMk/>
            <pc:sldMk cId="3842160478" sldId="283"/>
            <ac:spMk id="4" creationId="{8ECEA0AE-BA3D-4879-8832-A83F2BB7670D}"/>
          </ac:spMkLst>
        </pc:spChg>
        <pc:spChg chg="mod topLvl">
          <ac:chgData name="Ken Merrihew" userId="bcb7a1e886d99f07" providerId="LiveId" clId="{ED2DDC83-1EAE-4EDF-B11C-52649B384116}" dt="2018-10-12T17:15:45.346" v="927" actId="164"/>
          <ac:spMkLst>
            <pc:docMk/>
            <pc:sldMk cId="3842160478" sldId="283"/>
            <ac:spMk id="7" creationId="{78C37FDD-65F7-4C96-9DFA-2D89BDC71B06}"/>
          </ac:spMkLst>
        </pc:spChg>
        <pc:spChg chg="mod topLvl">
          <ac:chgData name="Ken Merrihew" userId="bcb7a1e886d99f07" providerId="LiveId" clId="{ED2DDC83-1EAE-4EDF-B11C-52649B384116}" dt="2018-10-12T17:15:45.346" v="927" actId="164"/>
          <ac:spMkLst>
            <pc:docMk/>
            <pc:sldMk cId="3842160478" sldId="283"/>
            <ac:spMk id="8" creationId="{3F0E4425-F94E-46CE-A838-A1B295B37572}"/>
          </ac:spMkLst>
        </pc:spChg>
        <pc:spChg chg="mod topLvl">
          <ac:chgData name="Ken Merrihew" userId="bcb7a1e886d99f07" providerId="LiveId" clId="{ED2DDC83-1EAE-4EDF-B11C-52649B384116}" dt="2018-10-12T17:15:45.346" v="927" actId="164"/>
          <ac:spMkLst>
            <pc:docMk/>
            <pc:sldMk cId="3842160478" sldId="283"/>
            <ac:spMk id="9" creationId="{518D38DD-B61F-493C-BB2A-6C8F2EEDB5F2}"/>
          </ac:spMkLst>
        </pc:spChg>
        <pc:spChg chg="mod topLvl">
          <ac:chgData name="Ken Merrihew" userId="bcb7a1e886d99f07" providerId="LiveId" clId="{ED2DDC83-1EAE-4EDF-B11C-52649B384116}" dt="2018-10-12T17:15:45.346" v="927" actId="164"/>
          <ac:spMkLst>
            <pc:docMk/>
            <pc:sldMk cId="3842160478" sldId="283"/>
            <ac:spMk id="10" creationId="{497D15E4-37F9-44FE-993E-C8761BBD3990}"/>
          </ac:spMkLst>
        </pc:spChg>
        <pc:spChg chg="mod topLvl">
          <ac:chgData name="Ken Merrihew" userId="bcb7a1e886d99f07" providerId="LiveId" clId="{ED2DDC83-1EAE-4EDF-B11C-52649B384116}" dt="2018-10-12T17:15:45.346" v="927" actId="164"/>
          <ac:spMkLst>
            <pc:docMk/>
            <pc:sldMk cId="3842160478" sldId="283"/>
            <ac:spMk id="11" creationId="{D5FDA5D8-CB88-4F2C-A1F6-E72BB096853E}"/>
          </ac:spMkLst>
        </pc:spChg>
        <pc:spChg chg="mod topLvl">
          <ac:chgData name="Ken Merrihew" userId="bcb7a1e886d99f07" providerId="LiveId" clId="{ED2DDC83-1EAE-4EDF-B11C-52649B384116}" dt="2018-10-12T17:15:45.346" v="927" actId="164"/>
          <ac:spMkLst>
            <pc:docMk/>
            <pc:sldMk cId="3842160478" sldId="283"/>
            <ac:spMk id="12" creationId="{80ED9721-4F59-4B86-95C4-D3BFB4840195}"/>
          </ac:spMkLst>
        </pc:spChg>
        <pc:spChg chg="mod topLvl">
          <ac:chgData name="Ken Merrihew" userId="bcb7a1e886d99f07" providerId="LiveId" clId="{ED2DDC83-1EAE-4EDF-B11C-52649B384116}" dt="2018-10-12T17:15:45.346" v="927" actId="164"/>
          <ac:spMkLst>
            <pc:docMk/>
            <pc:sldMk cId="3842160478" sldId="283"/>
            <ac:spMk id="13" creationId="{820F136B-EF7A-4156-8B7F-915B13D7AE66}"/>
          </ac:spMkLst>
        </pc:spChg>
        <pc:spChg chg="del mod">
          <ac:chgData name="Ken Merrihew" userId="bcb7a1e886d99f07" providerId="LiveId" clId="{ED2DDC83-1EAE-4EDF-B11C-52649B384116}" dt="2018-10-12T17:19:03.467" v="1054" actId="478"/>
          <ac:spMkLst>
            <pc:docMk/>
            <pc:sldMk cId="3842160478" sldId="283"/>
            <ac:spMk id="14" creationId="{63F6487A-010D-4CCB-B4B7-B22FB6C7A59D}"/>
          </ac:spMkLst>
        </pc:spChg>
        <pc:spChg chg="del mod">
          <ac:chgData name="Ken Merrihew" userId="bcb7a1e886d99f07" providerId="LiveId" clId="{ED2DDC83-1EAE-4EDF-B11C-52649B384116}" dt="2018-10-12T17:19:03.467" v="1054" actId="478"/>
          <ac:spMkLst>
            <pc:docMk/>
            <pc:sldMk cId="3842160478" sldId="283"/>
            <ac:spMk id="15" creationId="{DB608908-DCFD-4377-9538-41B5379961BE}"/>
          </ac:spMkLst>
        </pc:spChg>
        <pc:spChg chg="del mod">
          <ac:chgData name="Ken Merrihew" userId="bcb7a1e886d99f07" providerId="LiveId" clId="{ED2DDC83-1EAE-4EDF-B11C-52649B384116}" dt="2018-10-12T17:19:03.467" v="1054" actId="478"/>
          <ac:spMkLst>
            <pc:docMk/>
            <pc:sldMk cId="3842160478" sldId="283"/>
            <ac:spMk id="16" creationId="{5D98FF6D-A47B-4E3B-B37E-CA2572A20D80}"/>
          </ac:spMkLst>
        </pc:spChg>
        <pc:spChg chg="del">
          <ac:chgData name="Ken Merrihew" userId="bcb7a1e886d99f07" providerId="LiveId" clId="{ED2DDC83-1EAE-4EDF-B11C-52649B384116}" dt="2018-10-12T17:23:42.219" v="1334" actId="478"/>
          <ac:spMkLst>
            <pc:docMk/>
            <pc:sldMk cId="3842160478" sldId="283"/>
            <ac:spMk id="17" creationId="{A2262AA6-9710-4AAF-8727-56D20D53502C}"/>
          </ac:spMkLst>
        </pc:spChg>
        <pc:spChg chg="mod ord">
          <ac:chgData name="Ken Merrihew" userId="bcb7a1e886d99f07" providerId="LiveId" clId="{ED2DDC83-1EAE-4EDF-B11C-52649B384116}" dt="2018-10-12T17:54:38.199" v="1607" actId="1036"/>
          <ac:spMkLst>
            <pc:docMk/>
            <pc:sldMk cId="3842160478" sldId="283"/>
            <ac:spMk id="20" creationId="{D0EF4E0E-46BC-4E2A-AE72-A54E386D399F}"/>
          </ac:spMkLst>
        </pc:spChg>
        <pc:spChg chg="del mod">
          <ac:chgData name="Ken Merrihew" userId="bcb7a1e886d99f07" providerId="LiveId" clId="{ED2DDC83-1EAE-4EDF-B11C-52649B384116}" dt="2018-10-12T17:19:03.467" v="1054" actId="478"/>
          <ac:spMkLst>
            <pc:docMk/>
            <pc:sldMk cId="3842160478" sldId="283"/>
            <ac:spMk id="24" creationId="{9B5F8062-81F2-40A8-AF74-828C6205E869}"/>
          </ac:spMkLst>
        </pc:spChg>
        <pc:spChg chg="del mod">
          <ac:chgData name="Ken Merrihew" userId="bcb7a1e886d99f07" providerId="LiveId" clId="{ED2DDC83-1EAE-4EDF-B11C-52649B384116}" dt="2018-10-12T17:19:03.467" v="1054" actId="478"/>
          <ac:spMkLst>
            <pc:docMk/>
            <pc:sldMk cId="3842160478" sldId="283"/>
            <ac:spMk id="25" creationId="{73096AAE-675E-4FED-9F94-D68712B187D9}"/>
          </ac:spMkLst>
        </pc:spChg>
        <pc:spChg chg="del">
          <ac:chgData name="Ken Merrihew" userId="bcb7a1e886d99f07" providerId="LiveId" clId="{ED2DDC83-1EAE-4EDF-B11C-52649B384116}" dt="2018-10-12T17:23:31.854" v="1332" actId="478"/>
          <ac:spMkLst>
            <pc:docMk/>
            <pc:sldMk cId="3842160478" sldId="283"/>
            <ac:spMk id="27" creationId="{F6D619F5-C152-4C0D-842E-7A0E11A4D1DC}"/>
          </ac:spMkLst>
        </pc:spChg>
        <pc:spChg chg="del">
          <ac:chgData name="Ken Merrihew" userId="bcb7a1e886d99f07" providerId="LiveId" clId="{ED2DDC83-1EAE-4EDF-B11C-52649B384116}" dt="2018-10-12T17:23:30.936" v="1331" actId="478"/>
          <ac:spMkLst>
            <pc:docMk/>
            <pc:sldMk cId="3842160478" sldId="283"/>
            <ac:spMk id="29" creationId="{8884E3E3-36C2-4AF7-A1D2-6EDC4BF5B5A5}"/>
          </ac:spMkLst>
        </pc:spChg>
        <pc:spChg chg="add mod">
          <ac:chgData name="Ken Merrihew" userId="bcb7a1e886d99f07" providerId="LiveId" clId="{ED2DDC83-1EAE-4EDF-B11C-52649B384116}" dt="2018-10-12T17:15:45.346" v="927" actId="164"/>
          <ac:spMkLst>
            <pc:docMk/>
            <pc:sldMk cId="3842160478" sldId="283"/>
            <ac:spMk id="30" creationId="{A4B4058C-262D-4CE5-925F-DD8579D6FB1A}"/>
          </ac:spMkLst>
        </pc:spChg>
        <pc:spChg chg="del">
          <ac:chgData name="Ken Merrihew" userId="bcb7a1e886d99f07" providerId="LiveId" clId="{ED2DDC83-1EAE-4EDF-B11C-52649B384116}" dt="2018-10-12T17:23:52.987" v="1336" actId="478"/>
          <ac:spMkLst>
            <pc:docMk/>
            <pc:sldMk cId="3842160478" sldId="283"/>
            <ac:spMk id="31" creationId="{04E1F66A-8DFE-4AC5-9B1A-347F519776FE}"/>
          </ac:spMkLst>
        </pc:spChg>
        <pc:spChg chg="add mod">
          <ac:chgData name="Ken Merrihew" userId="bcb7a1e886d99f07" providerId="LiveId" clId="{ED2DDC83-1EAE-4EDF-B11C-52649B384116}" dt="2018-10-12T17:15:45.346" v="927" actId="164"/>
          <ac:spMkLst>
            <pc:docMk/>
            <pc:sldMk cId="3842160478" sldId="283"/>
            <ac:spMk id="34" creationId="{1E0041EE-452D-4AC5-9E76-7DBADBC4367C}"/>
          </ac:spMkLst>
        </pc:spChg>
        <pc:spChg chg="add mod">
          <ac:chgData name="Ken Merrihew" userId="bcb7a1e886d99f07" providerId="LiveId" clId="{ED2DDC83-1EAE-4EDF-B11C-52649B384116}" dt="2018-10-12T17:54:38.199" v="1607" actId="1036"/>
          <ac:spMkLst>
            <pc:docMk/>
            <pc:sldMk cId="3842160478" sldId="283"/>
            <ac:spMk id="35" creationId="{1866B740-9BF2-4F81-B958-022FFF12A343}"/>
          </ac:spMkLst>
        </pc:spChg>
        <pc:spChg chg="add mod">
          <ac:chgData name="Ken Merrihew" userId="bcb7a1e886d99f07" providerId="LiveId" clId="{ED2DDC83-1EAE-4EDF-B11C-52649B384116}" dt="2018-10-12T17:54:38.199" v="1607" actId="1036"/>
          <ac:spMkLst>
            <pc:docMk/>
            <pc:sldMk cId="3842160478" sldId="283"/>
            <ac:spMk id="37" creationId="{62C7ACF0-5004-44E0-BAD8-39E66591324A}"/>
          </ac:spMkLst>
        </pc:spChg>
        <pc:spChg chg="add mod">
          <ac:chgData name="Ken Merrihew" userId="bcb7a1e886d99f07" providerId="LiveId" clId="{ED2DDC83-1EAE-4EDF-B11C-52649B384116}" dt="2018-10-12T17:54:38.199" v="1607" actId="1036"/>
          <ac:spMkLst>
            <pc:docMk/>
            <pc:sldMk cId="3842160478" sldId="283"/>
            <ac:spMk id="38" creationId="{84956745-BB38-4861-9AA9-ECD3EA35F6C6}"/>
          </ac:spMkLst>
        </pc:spChg>
        <pc:spChg chg="add mod ord">
          <ac:chgData name="Ken Merrihew" userId="bcb7a1e886d99f07" providerId="LiveId" clId="{ED2DDC83-1EAE-4EDF-B11C-52649B384116}" dt="2018-10-12T17:54:38.199" v="1607" actId="1036"/>
          <ac:spMkLst>
            <pc:docMk/>
            <pc:sldMk cId="3842160478" sldId="283"/>
            <ac:spMk id="39" creationId="{2A2C0ACE-9509-4882-8758-A934A1440A6C}"/>
          </ac:spMkLst>
        </pc:spChg>
        <pc:spChg chg="add mod ord">
          <ac:chgData name="Ken Merrihew" userId="bcb7a1e886d99f07" providerId="LiveId" clId="{ED2DDC83-1EAE-4EDF-B11C-52649B384116}" dt="2018-10-12T17:54:38.199" v="1607" actId="1036"/>
          <ac:spMkLst>
            <pc:docMk/>
            <pc:sldMk cId="3842160478" sldId="283"/>
            <ac:spMk id="40" creationId="{4BB504ED-0BB0-44B4-BF0B-F55D24E4C9C0}"/>
          </ac:spMkLst>
        </pc:spChg>
        <pc:spChg chg="add mod">
          <ac:chgData name="Ken Merrihew" userId="bcb7a1e886d99f07" providerId="LiveId" clId="{ED2DDC83-1EAE-4EDF-B11C-52649B384116}" dt="2018-10-12T18:26:16.240" v="1792" actId="1038"/>
          <ac:spMkLst>
            <pc:docMk/>
            <pc:sldMk cId="3842160478" sldId="283"/>
            <ac:spMk id="41" creationId="{B44C0AD6-6531-461A-985C-0300E02E6310}"/>
          </ac:spMkLst>
        </pc:spChg>
        <pc:spChg chg="add mod">
          <ac:chgData name="Ken Merrihew" userId="bcb7a1e886d99f07" providerId="LiveId" clId="{ED2DDC83-1EAE-4EDF-B11C-52649B384116}" dt="2018-10-12T17:58:01.914" v="1612" actId="207"/>
          <ac:spMkLst>
            <pc:docMk/>
            <pc:sldMk cId="3842160478" sldId="283"/>
            <ac:spMk id="42" creationId="{2E17C64F-E669-4B9E-BF29-40733C02347B}"/>
          </ac:spMkLst>
        </pc:spChg>
        <pc:spChg chg="add mod">
          <ac:chgData name="Ken Merrihew" userId="bcb7a1e886d99f07" providerId="LiveId" clId="{ED2DDC83-1EAE-4EDF-B11C-52649B384116}" dt="2018-10-12T18:25:56.892" v="1778" actId="20577"/>
          <ac:spMkLst>
            <pc:docMk/>
            <pc:sldMk cId="3842160478" sldId="283"/>
            <ac:spMk id="43" creationId="{02BECBA3-DAB1-4B3E-8EC7-C7F6850A0693}"/>
          </ac:spMkLst>
        </pc:spChg>
        <pc:spChg chg="del mod">
          <ac:chgData name="Ken Merrihew" userId="bcb7a1e886d99f07" providerId="LiveId" clId="{ED2DDC83-1EAE-4EDF-B11C-52649B384116}" dt="2018-10-12T17:19:03.467" v="1054" actId="478"/>
          <ac:spMkLst>
            <pc:docMk/>
            <pc:sldMk cId="3842160478" sldId="283"/>
            <ac:spMk id="56" creationId="{856B0DC1-AD96-4AB4-A148-619AF9F14F39}"/>
          </ac:spMkLst>
        </pc:spChg>
        <pc:spChg chg="mod">
          <ac:chgData name="Ken Merrihew" userId="bcb7a1e886d99f07" providerId="LiveId" clId="{ED2DDC83-1EAE-4EDF-B11C-52649B384116}" dt="2018-10-12T18:24:25.520" v="1737" actId="1037"/>
          <ac:spMkLst>
            <pc:docMk/>
            <pc:sldMk cId="3842160478" sldId="283"/>
            <ac:spMk id="57" creationId="{BF00BE03-3138-4401-803C-6F991C309693}"/>
          </ac:spMkLst>
        </pc:spChg>
        <pc:grpChg chg="add mod ord">
          <ac:chgData name="Ken Merrihew" userId="bcb7a1e886d99f07" providerId="LiveId" clId="{ED2DDC83-1EAE-4EDF-B11C-52649B384116}" dt="2018-10-12T17:54:38.199" v="1607" actId="1036"/>
          <ac:grpSpMkLst>
            <pc:docMk/>
            <pc:sldMk cId="3842160478" sldId="283"/>
            <ac:grpSpMk id="3" creationId="{B89CE1A6-D6C7-4A65-873C-90B6A669F92A}"/>
          </ac:grpSpMkLst>
        </pc:grpChg>
        <pc:grpChg chg="del mod">
          <ac:chgData name="Ken Merrihew" userId="bcb7a1e886d99f07" providerId="LiveId" clId="{ED2DDC83-1EAE-4EDF-B11C-52649B384116}" dt="2018-10-12T17:14:36.236" v="917" actId="165"/>
          <ac:grpSpMkLst>
            <pc:docMk/>
            <pc:sldMk cId="3842160478" sldId="283"/>
            <ac:grpSpMk id="36" creationId="{C70F7DE6-46C9-468F-9C94-38AC0CB30340}"/>
          </ac:grpSpMkLst>
        </pc:grpChg>
        <pc:cxnChg chg="del mod">
          <ac:chgData name="Ken Merrihew" userId="bcb7a1e886d99f07" providerId="LiveId" clId="{ED2DDC83-1EAE-4EDF-B11C-52649B384116}" dt="2018-10-12T17:23:45.861" v="1335" actId="478"/>
          <ac:cxnSpMkLst>
            <pc:docMk/>
            <pc:sldMk cId="3842160478" sldId="283"/>
            <ac:cxnSpMk id="18" creationId="{926C20CF-A80E-4D14-B739-C860221152A2}"/>
          </ac:cxnSpMkLst>
        </pc:cxnChg>
        <pc:cxnChg chg="del mod">
          <ac:chgData name="Ken Merrihew" userId="bcb7a1e886d99f07" providerId="LiveId" clId="{ED2DDC83-1EAE-4EDF-B11C-52649B384116}" dt="2018-10-12T17:23:32.987" v="1333" actId="478"/>
          <ac:cxnSpMkLst>
            <pc:docMk/>
            <pc:sldMk cId="3842160478" sldId="283"/>
            <ac:cxnSpMk id="28" creationId="{66EF607D-6943-4148-88C4-E18B18647ACA}"/>
          </ac:cxnSpMkLst>
        </pc:cxnChg>
        <pc:cxnChg chg="del mod">
          <ac:chgData name="Ken Merrihew" userId="bcb7a1e886d99f07" providerId="LiveId" clId="{ED2DDC83-1EAE-4EDF-B11C-52649B384116}" dt="2018-10-12T17:23:56.924" v="1337" actId="478"/>
          <ac:cxnSpMkLst>
            <pc:docMk/>
            <pc:sldMk cId="3842160478" sldId="283"/>
            <ac:cxnSpMk id="32" creationId="{6E3F3308-DDCC-4337-ADCE-B3D275635440}"/>
          </ac:cxnSpMkLst>
        </pc:cxnChg>
        <pc:cxnChg chg="del">
          <ac:chgData name="Ken Merrihew" userId="bcb7a1e886d99f07" providerId="LiveId" clId="{ED2DDC83-1EAE-4EDF-B11C-52649B384116}" dt="2018-10-12T17:23:29.901" v="1330" actId="478"/>
          <ac:cxnSpMkLst>
            <pc:docMk/>
            <pc:sldMk cId="3842160478" sldId="283"/>
            <ac:cxnSpMk id="33" creationId="{0BB946E9-BB3A-4843-9257-22C3215AB76D}"/>
          </ac:cxnSpMkLst>
        </pc:cxnChg>
      </pc:sldChg>
      <pc:sldChg chg="add">
        <pc:chgData name="Ken Merrihew" userId="bcb7a1e886d99f07" providerId="LiveId" clId="{ED2DDC83-1EAE-4EDF-B11C-52649B384116}" dt="2018-10-12T18:32:20.371" v="1797"/>
        <pc:sldMkLst>
          <pc:docMk/>
          <pc:sldMk cId="629572490" sldId="284"/>
        </pc:sldMkLst>
      </pc:sldChg>
      <pc:sldChg chg="delSp modSp add delAnim">
        <pc:chgData name="Ken Merrihew" userId="bcb7a1e886d99f07" providerId="LiveId" clId="{ED2DDC83-1EAE-4EDF-B11C-52649B384116}" dt="2018-10-12T20:50:30.279" v="2081" actId="478"/>
        <pc:sldMkLst>
          <pc:docMk/>
          <pc:sldMk cId="1562047679" sldId="285"/>
        </pc:sldMkLst>
        <pc:spChg chg="mod ord">
          <ac:chgData name="Ken Merrihew" userId="bcb7a1e886d99f07" providerId="LiveId" clId="{ED2DDC83-1EAE-4EDF-B11C-52649B384116}" dt="2018-10-12T20:50:27.892" v="2080" actId="167"/>
          <ac:spMkLst>
            <pc:docMk/>
            <pc:sldMk cId="1562047679" sldId="285"/>
            <ac:spMk id="3" creationId="{A9DB6881-E28D-4640-B6F4-126EE6D5997D}"/>
          </ac:spMkLst>
        </pc:spChg>
        <pc:spChg chg="mod">
          <ac:chgData name="Ken Merrihew" userId="bcb7a1e886d99f07" providerId="LiveId" clId="{ED2DDC83-1EAE-4EDF-B11C-52649B384116}" dt="2018-10-12T20:50:17.723" v="2079" actId="1036"/>
          <ac:spMkLst>
            <pc:docMk/>
            <pc:sldMk cId="1562047679" sldId="285"/>
            <ac:spMk id="5" creationId="{4752E7CC-FE7E-4824-BEBE-F93A4AA9D3D0}"/>
          </ac:spMkLst>
        </pc:spChg>
        <pc:spChg chg="mod">
          <ac:chgData name="Ken Merrihew" userId="bcb7a1e886d99f07" providerId="LiveId" clId="{ED2DDC83-1EAE-4EDF-B11C-52649B384116}" dt="2018-10-12T20:50:17.723" v="2079" actId="1036"/>
          <ac:spMkLst>
            <pc:docMk/>
            <pc:sldMk cId="1562047679" sldId="285"/>
            <ac:spMk id="6" creationId="{610BF2C9-AB8D-421C-BA3E-3B36D0C57E31}"/>
          </ac:spMkLst>
        </pc:spChg>
        <pc:spChg chg="mod">
          <ac:chgData name="Ken Merrihew" userId="bcb7a1e886d99f07" providerId="LiveId" clId="{ED2DDC83-1EAE-4EDF-B11C-52649B384116}" dt="2018-10-12T20:50:17.723" v="2079" actId="1036"/>
          <ac:spMkLst>
            <pc:docMk/>
            <pc:sldMk cId="1562047679" sldId="285"/>
            <ac:spMk id="7" creationId="{BB217BC3-2B90-4CA4-8379-AE241AD09635}"/>
          </ac:spMkLst>
        </pc:spChg>
        <pc:spChg chg="mod">
          <ac:chgData name="Ken Merrihew" userId="bcb7a1e886d99f07" providerId="LiveId" clId="{ED2DDC83-1EAE-4EDF-B11C-52649B384116}" dt="2018-10-12T20:50:17.723" v="2079" actId="1036"/>
          <ac:spMkLst>
            <pc:docMk/>
            <pc:sldMk cId="1562047679" sldId="285"/>
            <ac:spMk id="9" creationId="{8AB81B26-6217-4429-A511-98C73EA139A0}"/>
          </ac:spMkLst>
        </pc:spChg>
        <pc:spChg chg="mod">
          <ac:chgData name="Ken Merrihew" userId="bcb7a1e886d99f07" providerId="LiveId" clId="{ED2DDC83-1EAE-4EDF-B11C-52649B384116}" dt="2018-10-12T20:50:17.723" v="2079" actId="1036"/>
          <ac:spMkLst>
            <pc:docMk/>
            <pc:sldMk cId="1562047679" sldId="285"/>
            <ac:spMk id="12" creationId="{9D55BC8F-4243-4E16-84E4-6C104EFA2BFD}"/>
          </ac:spMkLst>
        </pc:spChg>
        <pc:spChg chg="mod">
          <ac:chgData name="Ken Merrihew" userId="bcb7a1e886d99f07" providerId="LiveId" clId="{ED2DDC83-1EAE-4EDF-B11C-52649B384116}" dt="2018-10-12T20:50:17.723" v="2079" actId="1036"/>
          <ac:spMkLst>
            <pc:docMk/>
            <pc:sldMk cId="1562047679" sldId="285"/>
            <ac:spMk id="13" creationId="{173B3FBD-E0BC-4837-A655-DE73D41185CB}"/>
          </ac:spMkLst>
        </pc:spChg>
        <pc:spChg chg="mod">
          <ac:chgData name="Ken Merrihew" userId="bcb7a1e886d99f07" providerId="LiveId" clId="{ED2DDC83-1EAE-4EDF-B11C-52649B384116}" dt="2018-10-12T20:50:17.723" v="2079" actId="1036"/>
          <ac:spMkLst>
            <pc:docMk/>
            <pc:sldMk cId="1562047679" sldId="285"/>
            <ac:spMk id="14" creationId="{D0AB8877-D2E6-46FE-8A26-C5A177145954}"/>
          </ac:spMkLst>
        </pc:spChg>
        <pc:spChg chg="mod">
          <ac:chgData name="Ken Merrihew" userId="bcb7a1e886d99f07" providerId="LiveId" clId="{ED2DDC83-1EAE-4EDF-B11C-52649B384116}" dt="2018-10-12T20:50:17.723" v="2079" actId="1036"/>
          <ac:spMkLst>
            <pc:docMk/>
            <pc:sldMk cId="1562047679" sldId="285"/>
            <ac:spMk id="15" creationId="{E8AB2FF3-21E6-4821-A18E-19387864073D}"/>
          </ac:spMkLst>
        </pc:spChg>
        <pc:spChg chg="mod">
          <ac:chgData name="Ken Merrihew" userId="bcb7a1e886d99f07" providerId="LiveId" clId="{ED2DDC83-1EAE-4EDF-B11C-52649B384116}" dt="2018-10-12T20:50:17.723" v="2079" actId="1036"/>
          <ac:spMkLst>
            <pc:docMk/>
            <pc:sldMk cId="1562047679" sldId="285"/>
            <ac:spMk id="16" creationId="{B511623D-DAD6-4168-BF25-F7290D27DB75}"/>
          </ac:spMkLst>
        </pc:spChg>
        <pc:spChg chg="mod">
          <ac:chgData name="Ken Merrihew" userId="bcb7a1e886d99f07" providerId="LiveId" clId="{ED2DDC83-1EAE-4EDF-B11C-52649B384116}" dt="2018-10-12T20:50:17.723" v="2079" actId="1036"/>
          <ac:spMkLst>
            <pc:docMk/>
            <pc:sldMk cId="1562047679" sldId="285"/>
            <ac:spMk id="17" creationId="{37378630-34F3-451B-BD42-F813CB70B517}"/>
          </ac:spMkLst>
        </pc:spChg>
        <pc:spChg chg="mod">
          <ac:chgData name="Ken Merrihew" userId="bcb7a1e886d99f07" providerId="LiveId" clId="{ED2DDC83-1EAE-4EDF-B11C-52649B384116}" dt="2018-10-12T20:50:17.723" v="2079" actId="1036"/>
          <ac:spMkLst>
            <pc:docMk/>
            <pc:sldMk cId="1562047679" sldId="285"/>
            <ac:spMk id="18" creationId="{FA6A6D89-3032-4469-B3B8-C9C85951D1CB}"/>
          </ac:spMkLst>
        </pc:spChg>
        <pc:spChg chg="mod">
          <ac:chgData name="Ken Merrihew" userId="bcb7a1e886d99f07" providerId="LiveId" clId="{ED2DDC83-1EAE-4EDF-B11C-52649B384116}" dt="2018-10-12T20:50:17.723" v="2079" actId="1036"/>
          <ac:spMkLst>
            <pc:docMk/>
            <pc:sldMk cId="1562047679" sldId="285"/>
            <ac:spMk id="19" creationId="{72A6C962-F505-49FD-B647-7B111DD2FAC3}"/>
          </ac:spMkLst>
        </pc:spChg>
        <pc:spChg chg="mod">
          <ac:chgData name="Ken Merrihew" userId="bcb7a1e886d99f07" providerId="LiveId" clId="{ED2DDC83-1EAE-4EDF-B11C-52649B384116}" dt="2018-10-12T20:50:17.723" v="2079" actId="1036"/>
          <ac:spMkLst>
            <pc:docMk/>
            <pc:sldMk cId="1562047679" sldId="285"/>
            <ac:spMk id="20" creationId="{E63E32B5-4A55-41BE-A9DF-29739B7C0CB1}"/>
          </ac:spMkLst>
        </pc:spChg>
        <pc:spChg chg="del ord">
          <ac:chgData name="Ken Merrihew" userId="bcb7a1e886d99f07" providerId="LiveId" clId="{ED2DDC83-1EAE-4EDF-B11C-52649B384116}" dt="2018-10-12T20:50:30.279" v="2081" actId="478"/>
          <ac:spMkLst>
            <pc:docMk/>
            <pc:sldMk cId="1562047679" sldId="285"/>
            <ac:spMk id="21" creationId="{4CB90F1E-94C7-41DB-ADAE-4794865F0375}"/>
          </ac:spMkLst>
        </pc:spChg>
        <pc:spChg chg="mod">
          <ac:chgData name="Ken Merrihew" userId="bcb7a1e886d99f07" providerId="LiveId" clId="{ED2DDC83-1EAE-4EDF-B11C-52649B384116}" dt="2018-10-12T20:50:17.723" v="2079" actId="1036"/>
          <ac:spMkLst>
            <pc:docMk/>
            <pc:sldMk cId="1562047679" sldId="285"/>
            <ac:spMk id="22" creationId="{D4C1A210-C30B-40FE-8AE4-AFE769AEF147}"/>
          </ac:spMkLst>
        </pc:spChg>
        <pc:spChg chg="mod">
          <ac:chgData name="Ken Merrihew" userId="bcb7a1e886d99f07" providerId="LiveId" clId="{ED2DDC83-1EAE-4EDF-B11C-52649B384116}" dt="2018-10-12T20:50:17.723" v="2079" actId="1036"/>
          <ac:spMkLst>
            <pc:docMk/>
            <pc:sldMk cId="1562047679" sldId="285"/>
            <ac:spMk id="23" creationId="{7CF0932B-2965-425D-A53B-0739D8963447}"/>
          </ac:spMkLst>
        </pc:spChg>
      </pc:sldChg>
      <pc:sldChg chg="add">
        <pc:chgData name="Ken Merrihew" userId="bcb7a1e886d99f07" providerId="LiveId" clId="{ED2DDC83-1EAE-4EDF-B11C-52649B384116}" dt="2018-10-13T19:24:11.272" v="2834"/>
        <pc:sldMkLst>
          <pc:docMk/>
          <pc:sldMk cId="4010544301" sldId="286"/>
        </pc:sldMkLst>
      </pc:sldChg>
      <pc:sldChg chg="add">
        <pc:chgData name="Ken Merrihew" userId="bcb7a1e886d99f07" providerId="LiveId" clId="{ED2DDC83-1EAE-4EDF-B11C-52649B384116}" dt="2018-10-13T19:24:20.988" v="2837"/>
        <pc:sldMkLst>
          <pc:docMk/>
          <pc:sldMk cId="2700629450"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038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5514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78462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C31302-90EA-4A6B-966B-9BE3E354F695}"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4312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C31302-90EA-4A6B-966B-9BE3E354F695}"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767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C31302-90EA-4A6B-966B-9BE3E354F695}"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693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C31302-90EA-4A6B-966B-9BE3E354F695}"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21174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C31302-90EA-4A6B-966B-9BE3E354F695}"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76858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31302-90EA-4A6B-966B-9BE3E354F695}"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0083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31302-90EA-4A6B-966B-9BE3E354F695}"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117282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31302-90EA-4A6B-966B-9BE3E354F695}"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51250-C3F8-4974-9A72-F3C28CEC5189}" type="slidenum">
              <a:rPr lang="en-US" smtClean="0"/>
              <a:t>‹#›</a:t>
            </a:fld>
            <a:endParaRPr lang="en-US"/>
          </a:p>
        </p:txBody>
      </p:sp>
    </p:spTree>
    <p:extLst>
      <p:ext uri="{BB962C8B-B14F-4D97-AF65-F5344CB8AC3E}">
        <p14:creationId xmlns:p14="http://schemas.microsoft.com/office/powerpoint/2010/main" val="394721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31302-90EA-4A6B-966B-9BE3E354F695}" type="datetimeFigureOut">
              <a:rPr lang="en-US" smtClean="0"/>
              <a:t>10/15/2018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51250-C3F8-4974-9A72-F3C28CEC5189}" type="slidenum">
              <a:rPr lang="en-US" smtClean="0"/>
              <a:t>‹#›</a:t>
            </a:fld>
            <a:endParaRPr lang="en-US"/>
          </a:p>
        </p:txBody>
      </p:sp>
    </p:spTree>
    <p:extLst>
      <p:ext uri="{BB962C8B-B14F-4D97-AF65-F5344CB8AC3E}">
        <p14:creationId xmlns:p14="http://schemas.microsoft.com/office/powerpoint/2010/main" val="3631151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livinginthetwohearts.wordpress.com/" TargetMode="External"/><Relationship Id="rId5" Type="http://schemas.microsoft.com/office/2007/relationships/hdphoto" Target="../media/hdphoto2.wdp"/><Relationship Id="rId4" Type="http://schemas.openxmlformats.org/officeDocument/2006/relationships/image" Target="../media/image12.png"/><Relationship Id="rId9" Type="http://schemas.openxmlformats.org/officeDocument/2006/relationships/hyperlink" Target="https://pxhere.com/en/photo/576249"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4D2911-FAB2-413A-A007-D7F1362C6F6D}"/>
              </a:ext>
            </a:extLst>
          </p:cNvPr>
          <p:cNvSpPr txBox="1"/>
          <p:nvPr/>
        </p:nvSpPr>
        <p:spPr>
          <a:xfrm>
            <a:off x="5301575" y="2013626"/>
            <a:ext cx="2217907" cy="1107996"/>
          </a:xfrm>
          <a:prstGeom prst="rect">
            <a:avLst/>
          </a:prstGeom>
          <a:noFill/>
        </p:spPr>
        <p:txBody>
          <a:bodyPr wrap="square" rtlCol="0">
            <a:spAutoFit/>
          </a:bodyPr>
          <a:lstStyle/>
          <a:p>
            <a:r>
              <a:rPr lang="en-US" sz="66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397489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62957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pic>
        <p:nvPicPr>
          <p:cNvPr id="6" name="Picture 5">
            <a:extLst>
              <a:ext uri="{FF2B5EF4-FFF2-40B4-BE49-F238E27FC236}">
                <a16:creationId xmlns:a16="http://schemas.microsoft.com/office/drawing/2014/main" id="{57D6C5D2-678E-4CA1-9D1A-4EDCF5E254A5}"/>
              </a:ext>
            </a:extLst>
          </p:cNvPr>
          <p:cNvPicPr>
            <a:picLocks noChangeAspect="1"/>
          </p:cNvPicPr>
          <p:nvPr/>
        </p:nvPicPr>
        <p:blipFill rotWithShape="1">
          <a:blip r:embed="rId3"/>
          <a:srcRect l="348" t="4667" r="23015" b="10925"/>
          <a:stretch/>
        </p:blipFill>
        <p:spPr>
          <a:xfrm rot="21400746">
            <a:off x="464259" y="1757288"/>
            <a:ext cx="5791461" cy="4643437"/>
          </a:xfrm>
          <a:prstGeom prst="rect">
            <a:avLst/>
          </a:prstGeom>
        </p:spPr>
      </p:pic>
      <p:sp>
        <p:nvSpPr>
          <p:cNvPr id="8" name="Freeform 34">
            <a:extLst>
              <a:ext uri="{FF2B5EF4-FFF2-40B4-BE49-F238E27FC236}">
                <a16:creationId xmlns:a16="http://schemas.microsoft.com/office/drawing/2014/main" id="{E23A6ABC-FCCC-4897-B961-A92F5949B862}"/>
              </a:ext>
            </a:extLst>
          </p:cNvPr>
          <p:cNvSpPr>
            <a:spLocks/>
          </p:cNvSpPr>
          <p:nvPr/>
        </p:nvSpPr>
        <p:spPr bwMode="auto">
          <a:xfrm rot="21400746">
            <a:off x="597345" y="1831951"/>
            <a:ext cx="5341120" cy="2896772"/>
          </a:xfrm>
          <a:custGeom>
            <a:avLst/>
            <a:gdLst>
              <a:gd name="T0" fmla="*/ 2178 w 2319"/>
              <a:gd name="T1" fmla="*/ 162 h 1303"/>
              <a:gd name="T2" fmla="*/ 2106 w 2319"/>
              <a:gd name="T3" fmla="*/ 162 h 1303"/>
              <a:gd name="T4" fmla="*/ 1884 w 2319"/>
              <a:gd name="T5" fmla="*/ 183 h 1303"/>
              <a:gd name="T6" fmla="*/ 1731 w 2319"/>
              <a:gd name="T7" fmla="*/ 141 h 1303"/>
              <a:gd name="T8" fmla="*/ 1542 w 2319"/>
              <a:gd name="T9" fmla="*/ 75 h 1303"/>
              <a:gd name="T10" fmla="*/ 1434 w 2319"/>
              <a:gd name="T11" fmla="*/ 0 h 1303"/>
              <a:gd name="T12" fmla="*/ 1104 w 2319"/>
              <a:gd name="T13" fmla="*/ 45 h 1303"/>
              <a:gd name="T14" fmla="*/ 981 w 2319"/>
              <a:gd name="T15" fmla="*/ 102 h 1303"/>
              <a:gd name="T16" fmla="*/ 858 w 2319"/>
              <a:gd name="T17" fmla="*/ 216 h 1303"/>
              <a:gd name="T18" fmla="*/ 801 w 2319"/>
              <a:gd name="T19" fmla="*/ 210 h 1303"/>
              <a:gd name="T20" fmla="*/ 558 w 2319"/>
              <a:gd name="T21" fmla="*/ 213 h 1303"/>
              <a:gd name="T22" fmla="*/ 492 w 2319"/>
              <a:gd name="T23" fmla="*/ 234 h 1303"/>
              <a:gd name="T24" fmla="*/ 531 w 2319"/>
              <a:gd name="T25" fmla="*/ 282 h 1303"/>
              <a:gd name="T26" fmla="*/ 534 w 2319"/>
              <a:gd name="T27" fmla="*/ 312 h 1303"/>
              <a:gd name="T28" fmla="*/ 477 w 2319"/>
              <a:gd name="T29" fmla="*/ 339 h 1303"/>
              <a:gd name="T30" fmla="*/ 495 w 2319"/>
              <a:gd name="T31" fmla="*/ 390 h 1303"/>
              <a:gd name="T32" fmla="*/ 276 w 2319"/>
              <a:gd name="T33" fmla="*/ 351 h 1303"/>
              <a:gd name="T34" fmla="*/ 204 w 2319"/>
              <a:gd name="T35" fmla="*/ 369 h 1303"/>
              <a:gd name="T36" fmla="*/ 84 w 2319"/>
              <a:gd name="T37" fmla="*/ 417 h 1303"/>
              <a:gd name="T38" fmla="*/ 30 w 2319"/>
              <a:gd name="T39" fmla="*/ 453 h 1303"/>
              <a:gd name="T40" fmla="*/ 6 w 2319"/>
              <a:gd name="T41" fmla="*/ 573 h 1303"/>
              <a:gd name="T42" fmla="*/ 135 w 2319"/>
              <a:gd name="T43" fmla="*/ 558 h 1303"/>
              <a:gd name="T44" fmla="*/ 114 w 2319"/>
              <a:gd name="T45" fmla="*/ 633 h 1303"/>
              <a:gd name="T46" fmla="*/ 117 w 2319"/>
              <a:gd name="T47" fmla="*/ 675 h 1303"/>
              <a:gd name="T48" fmla="*/ 120 w 2319"/>
              <a:gd name="T49" fmla="*/ 789 h 1303"/>
              <a:gd name="T50" fmla="*/ 99 w 2319"/>
              <a:gd name="T51" fmla="*/ 804 h 1303"/>
              <a:gd name="T52" fmla="*/ 75 w 2319"/>
              <a:gd name="T53" fmla="*/ 768 h 1303"/>
              <a:gd name="T54" fmla="*/ 57 w 2319"/>
              <a:gd name="T55" fmla="*/ 810 h 1303"/>
              <a:gd name="T56" fmla="*/ 63 w 2319"/>
              <a:gd name="T57" fmla="*/ 843 h 1303"/>
              <a:gd name="T58" fmla="*/ 87 w 2319"/>
              <a:gd name="T59" fmla="*/ 849 h 1303"/>
              <a:gd name="T60" fmla="*/ 114 w 2319"/>
              <a:gd name="T61" fmla="*/ 879 h 1303"/>
              <a:gd name="T62" fmla="*/ 144 w 2319"/>
              <a:gd name="T63" fmla="*/ 942 h 1303"/>
              <a:gd name="T64" fmla="*/ 75 w 2319"/>
              <a:gd name="T65" fmla="*/ 942 h 1303"/>
              <a:gd name="T66" fmla="*/ 159 w 2319"/>
              <a:gd name="T67" fmla="*/ 975 h 1303"/>
              <a:gd name="T68" fmla="*/ 195 w 2319"/>
              <a:gd name="T69" fmla="*/ 1032 h 1303"/>
              <a:gd name="T70" fmla="*/ 195 w 2319"/>
              <a:gd name="T71" fmla="*/ 1068 h 1303"/>
              <a:gd name="T72" fmla="*/ 207 w 2319"/>
              <a:gd name="T73" fmla="*/ 1110 h 1303"/>
              <a:gd name="T74" fmla="*/ 348 w 2319"/>
              <a:gd name="T75" fmla="*/ 1086 h 1303"/>
              <a:gd name="T76" fmla="*/ 249 w 2319"/>
              <a:gd name="T77" fmla="*/ 1149 h 1303"/>
              <a:gd name="T78" fmla="*/ 297 w 2319"/>
              <a:gd name="T79" fmla="*/ 1161 h 1303"/>
              <a:gd name="T80" fmla="*/ 348 w 2319"/>
              <a:gd name="T81" fmla="*/ 1176 h 1303"/>
              <a:gd name="T82" fmla="*/ 417 w 2319"/>
              <a:gd name="T83" fmla="*/ 1158 h 1303"/>
              <a:gd name="T84" fmla="*/ 492 w 2319"/>
              <a:gd name="T85" fmla="*/ 1170 h 1303"/>
              <a:gd name="T86" fmla="*/ 501 w 2319"/>
              <a:gd name="T87" fmla="*/ 1218 h 1303"/>
              <a:gd name="T88" fmla="*/ 528 w 2319"/>
              <a:gd name="T89" fmla="*/ 1263 h 1303"/>
              <a:gd name="T90" fmla="*/ 735 w 2319"/>
              <a:gd name="T91" fmla="*/ 1260 h 1303"/>
              <a:gd name="T92" fmla="*/ 801 w 2319"/>
              <a:gd name="T93" fmla="*/ 1140 h 1303"/>
              <a:gd name="T94" fmla="*/ 945 w 2319"/>
              <a:gd name="T95" fmla="*/ 1173 h 1303"/>
              <a:gd name="T96" fmla="*/ 1074 w 2319"/>
              <a:gd name="T97" fmla="*/ 1251 h 1303"/>
              <a:gd name="T98" fmla="*/ 1215 w 2319"/>
              <a:gd name="T99" fmla="*/ 1278 h 1303"/>
              <a:gd name="T100" fmla="*/ 1338 w 2319"/>
              <a:gd name="T101" fmla="*/ 1242 h 1303"/>
              <a:gd name="T102" fmla="*/ 1413 w 2319"/>
              <a:gd name="T103" fmla="*/ 1164 h 1303"/>
              <a:gd name="T104" fmla="*/ 1545 w 2319"/>
              <a:gd name="T105" fmla="*/ 1167 h 1303"/>
              <a:gd name="T106" fmla="*/ 1650 w 2319"/>
              <a:gd name="T107" fmla="*/ 1125 h 1303"/>
              <a:gd name="T108" fmla="*/ 1716 w 2319"/>
              <a:gd name="T109" fmla="*/ 1149 h 1303"/>
              <a:gd name="T110" fmla="*/ 1905 w 2319"/>
              <a:gd name="T111" fmla="*/ 1095 h 1303"/>
              <a:gd name="T112" fmla="*/ 2217 w 2319"/>
              <a:gd name="T113" fmla="*/ 1071 h 1303"/>
              <a:gd name="T114" fmla="*/ 2319 w 2319"/>
              <a:gd name="T115" fmla="*/ 1032 h 1303"/>
              <a:gd name="connsiteX0" fmla="*/ 9976 w 9976"/>
              <a:gd name="connsiteY0" fmla="*/ 1174 h 9975"/>
              <a:gd name="connsiteX1" fmla="*/ 9834 w 9976"/>
              <a:gd name="connsiteY1" fmla="*/ 1335 h 9975"/>
              <a:gd name="connsiteX2" fmla="*/ 9368 w 9976"/>
              <a:gd name="connsiteY2" fmla="*/ 1243 h 9975"/>
              <a:gd name="connsiteX3" fmla="*/ 9342 w 9976"/>
              <a:gd name="connsiteY3" fmla="*/ 1174 h 9975"/>
              <a:gd name="connsiteX4" fmla="*/ 9252 w 9976"/>
              <a:gd name="connsiteY4" fmla="*/ 1220 h 9975"/>
              <a:gd name="connsiteX5" fmla="*/ 9058 w 9976"/>
              <a:gd name="connsiteY5" fmla="*/ 1243 h 9975"/>
              <a:gd name="connsiteX6" fmla="*/ 8876 w 9976"/>
              <a:gd name="connsiteY6" fmla="*/ 1474 h 9975"/>
              <a:gd name="connsiteX7" fmla="*/ 8462 w 9976"/>
              <a:gd name="connsiteY7" fmla="*/ 1520 h 9975"/>
              <a:gd name="connsiteX8" fmla="*/ 8100 w 9976"/>
              <a:gd name="connsiteY8" fmla="*/ 1404 h 9975"/>
              <a:gd name="connsiteX9" fmla="*/ 7660 w 9976"/>
              <a:gd name="connsiteY9" fmla="*/ 1312 h 9975"/>
              <a:gd name="connsiteX10" fmla="*/ 7596 w 9976"/>
              <a:gd name="connsiteY10" fmla="*/ 1197 h 9975"/>
              <a:gd name="connsiteX11" fmla="*/ 7440 w 9976"/>
              <a:gd name="connsiteY11" fmla="*/ 1082 h 9975"/>
              <a:gd name="connsiteX12" fmla="*/ 7130 w 9976"/>
              <a:gd name="connsiteY12" fmla="*/ 1151 h 9975"/>
              <a:gd name="connsiteX13" fmla="*/ 6858 w 9976"/>
              <a:gd name="connsiteY13" fmla="*/ 483 h 9975"/>
              <a:gd name="connsiteX14" fmla="*/ 6625 w 9976"/>
              <a:gd name="connsiteY14" fmla="*/ 576 h 9975"/>
              <a:gd name="connsiteX15" fmla="*/ 6341 w 9976"/>
              <a:gd name="connsiteY15" fmla="*/ 460 h 9975"/>
              <a:gd name="connsiteX16" fmla="*/ 6276 w 9976"/>
              <a:gd name="connsiteY16" fmla="*/ 115 h 9975"/>
              <a:gd name="connsiteX17" fmla="*/ 6160 w 9976"/>
              <a:gd name="connsiteY17" fmla="*/ 0 h 9975"/>
              <a:gd name="connsiteX18" fmla="*/ 5797 w 9976"/>
              <a:gd name="connsiteY18" fmla="*/ 138 h 9975"/>
              <a:gd name="connsiteX19" fmla="*/ 5151 w 9976"/>
              <a:gd name="connsiteY19" fmla="*/ 230 h 9975"/>
              <a:gd name="connsiteX20" fmla="*/ 4737 w 9976"/>
              <a:gd name="connsiteY20" fmla="*/ 345 h 9975"/>
              <a:gd name="connsiteX21" fmla="*/ 4620 w 9976"/>
              <a:gd name="connsiteY21" fmla="*/ 437 h 9975"/>
              <a:gd name="connsiteX22" fmla="*/ 4426 w 9976"/>
              <a:gd name="connsiteY22" fmla="*/ 576 h 9975"/>
              <a:gd name="connsiteX23" fmla="*/ 4206 w 9976"/>
              <a:gd name="connsiteY23" fmla="*/ 783 h 9975"/>
              <a:gd name="connsiteX24" fmla="*/ 3973 w 9976"/>
              <a:gd name="connsiteY24" fmla="*/ 1151 h 9975"/>
              <a:gd name="connsiteX25" fmla="*/ 3792 w 9976"/>
              <a:gd name="connsiteY25" fmla="*/ 1243 h 9975"/>
              <a:gd name="connsiteX26" fmla="*/ 3676 w 9976"/>
              <a:gd name="connsiteY26" fmla="*/ 1658 h 9975"/>
              <a:gd name="connsiteX27" fmla="*/ 3598 w 9976"/>
              <a:gd name="connsiteY27" fmla="*/ 1750 h 9975"/>
              <a:gd name="connsiteX28" fmla="*/ 3443 w 9976"/>
              <a:gd name="connsiteY28" fmla="*/ 1681 h 9975"/>
              <a:gd name="connsiteX29" fmla="*/ 3430 w 9976"/>
              <a:gd name="connsiteY29" fmla="*/ 1612 h 9975"/>
              <a:gd name="connsiteX30" fmla="*/ 3340 w 9976"/>
              <a:gd name="connsiteY30" fmla="*/ 1727 h 9975"/>
              <a:gd name="connsiteX31" fmla="*/ 2848 w 9976"/>
              <a:gd name="connsiteY31" fmla="*/ 1773 h 9975"/>
              <a:gd name="connsiteX32" fmla="*/ 2382 w 9976"/>
              <a:gd name="connsiteY32" fmla="*/ 1635 h 9975"/>
              <a:gd name="connsiteX33" fmla="*/ 2266 w 9976"/>
              <a:gd name="connsiteY33" fmla="*/ 1497 h 9975"/>
              <a:gd name="connsiteX34" fmla="*/ 453 w 9976"/>
              <a:gd name="connsiteY34" fmla="*/ 309 h 9975"/>
              <a:gd name="connsiteX35" fmla="*/ 2098 w 9976"/>
              <a:gd name="connsiteY35" fmla="*/ 1796 h 9975"/>
              <a:gd name="connsiteX36" fmla="*/ 2072 w 9976"/>
              <a:gd name="connsiteY36" fmla="*/ 1934 h 9975"/>
              <a:gd name="connsiteX37" fmla="*/ 2253 w 9976"/>
              <a:gd name="connsiteY37" fmla="*/ 2095 h 9975"/>
              <a:gd name="connsiteX38" fmla="*/ 2266 w 9976"/>
              <a:gd name="connsiteY38" fmla="*/ 2164 h 9975"/>
              <a:gd name="connsiteX39" fmla="*/ 2512 w 9976"/>
              <a:gd name="connsiteY39" fmla="*/ 2233 h 9975"/>
              <a:gd name="connsiteX40" fmla="*/ 2499 w 9976"/>
              <a:gd name="connsiteY40" fmla="*/ 2371 h 9975"/>
              <a:gd name="connsiteX41" fmla="*/ 2279 w 9976"/>
              <a:gd name="connsiteY41" fmla="*/ 2394 h 9975"/>
              <a:gd name="connsiteX42" fmla="*/ 2253 w 9976"/>
              <a:gd name="connsiteY42" fmla="*/ 2464 h 9975"/>
              <a:gd name="connsiteX43" fmla="*/ 2046 w 9976"/>
              <a:gd name="connsiteY43" fmla="*/ 2533 h 9975"/>
              <a:gd name="connsiteX44" fmla="*/ 2033 w 9976"/>
              <a:gd name="connsiteY44" fmla="*/ 2602 h 9975"/>
              <a:gd name="connsiteX45" fmla="*/ 1994 w 9976"/>
              <a:gd name="connsiteY45" fmla="*/ 2625 h 9975"/>
              <a:gd name="connsiteX46" fmla="*/ 1968 w 9976"/>
              <a:gd name="connsiteY46" fmla="*/ 2763 h 9975"/>
              <a:gd name="connsiteX47" fmla="*/ 2111 w 9976"/>
              <a:gd name="connsiteY47" fmla="*/ 2993 h 9975"/>
              <a:gd name="connsiteX48" fmla="*/ 1955 w 9976"/>
              <a:gd name="connsiteY48" fmla="*/ 2855 h 9975"/>
              <a:gd name="connsiteX49" fmla="*/ 1296 w 9976"/>
              <a:gd name="connsiteY49" fmla="*/ 2878 h 9975"/>
              <a:gd name="connsiteX50" fmla="*/ 1166 w 9976"/>
              <a:gd name="connsiteY50" fmla="*/ 2694 h 9975"/>
              <a:gd name="connsiteX51" fmla="*/ 1205 w 9976"/>
              <a:gd name="connsiteY51" fmla="*/ 2878 h 9975"/>
              <a:gd name="connsiteX52" fmla="*/ 1192 w 9976"/>
              <a:gd name="connsiteY52" fmla="*/ 3085 h 9975"/>
              <a:gd name="connsiteX53" fmla="*/ 856 w 9976"/>
              <a:gd name="connsiteY53" fmla="*/ 2832 h 9975"/>
              <a:gd name="connsiteX54" fmla="*/ 429 w 9976"/>
              <a:gd name="connsiteY54" fmla="*/ 2901 h 9975"/>
              <a:gd name="connsiteX55" fmla="*/ 351 w 9976"/>
              <a:gd name="connsiteY55" fmla="*/ 3085 h 9975"/>
              <a:gd name="connsiteX56" fmla="*/ 338 w 9976"/>
              <a:gd name="connsiteY56" fmla="*/ 3200 h 9975"/>
              <a:gd name="connsiteX57" fmla="*/ 261 w 9976"/>
              <a:gd name="connsiteY57" fmla="*/ 3246 h 9975"/>
              <a:gd name="connsiteX58" fmla="*/ 157 w 9976"/>
              <a:gd name="connsiteY58" fmla="*/ 3338 h 9975"/>
              <a:gd name="connsiteX59" fmla="*/ 105 w 9976"/>
              <a:gd name="connsiteY59" fmla="*/ 3477 h 9975"/>
              <a:gd name="connsiteX60" fmla="*/ 67 w 9976"/>
              <a:gd name="connsiteY60" fmla="*/ 3500 h 9975"/>
              <a:gd name="connsiteX61" fmla="*/ 28 w 9976"/>
              <a:gd name="connsiteY61" fmla="*/ 4167 h 9975"/>
              <a:gd name="connsiteX62" fmla="*/ 2 w 9976"/>
              <a:gd name="connsiteY62" fmla="*/ 4398 h 9975"/>
              <a:gd name="connsiteX63" fmla="*/ 15 w 9976"/>
              <a:gd name="connsiteY63" fmla="*/ 4282 h 9975"/>
              <a:gd name="connsiteX64" fmla="*/ 442 w 9976"/>
              <a:gd name="connsiteY64" fmla="*/ 4259 h 9975"/>
              <a:gd name="connsiteX65" fmla="*/ 558 w 9976"/>
              <a:gd name="connsiteY65" fmla="*/ 4282 h 9975"/>
              <a:gd name="connsiteX66" fmla="*/ 506 w 9976"/>
              <a:gd name="connsiteY66" fmla="*/ 4444 h 9975"/>
              <a:gd name="connsiteX67" fmla="*/ 351 w 9976"/>
              <a:gd name="connsiteY67" fmla="*/ 4651 h 9975"/>
              <a:gd name="connsiteX68" fmla="*/ 468 w 9976"/>
              <a:gd name="connsiteY68" fmla="*/ 4858 h 9975"/>
              <a:gd name="connsiteX69" fmla="*/ 481 w 9976"/>
              <a:gd name="connsiteY69" fmla="*/ 4973 h 9975"/>
              <a:gd name="connsiteX70" fmla="*/ 506 w 9976"/>
              <a:gd name="connsiteY70" fmla="*/ 5042 h 9975"/>
              <a:gd name="connsiteX71" fmla="*/ 481 w 9976"/>
              <a:gd name="connsiteY71" fmla="*/ 5180 h 9975"/>
              <a:gd name="connsiteX72" fmla="*/ 597 w 9976"/>
              <a:gd name="connsiteY72" fmla="*/ 5203 h 9975"/>
              <a:gd name="connsiteX73" fmla="*/ 481 w 9976"/>
              <a:gd name="connsiteY73" fmla="*/ 5503 h 9975"/>
              <a:gd name="connsiteX74" fmla="*/ 493 w 9976"/>
              <a:gd name="connsiteY74" fmla="*/ 6055 h 9975"/>
              <a:gd name="connsiteX75" fmla="*/ 675 w 9976"/>
              <a:gd name="connsiteY75" fmla="*/ 6078 h 9975"/>
              <a:gd name="connsiteX76" fmla="*/ 636 w 9976"/>
              <a:gd name="connsiteY76" fmla="*/ 6124 h 9975"/>
              <a:gd name="connsiteX77" fmla="*/ 403 w 9976"/>
              <a:gd name="connsiteY77" fmla="*/ 6170 h 9975"/>
              <a:gd name="connsiteX78" fmla="*/ 364 w 9976"/>
              <a:gd name="connsiteY78" fmla="*/ 6216 h 9975"/>
              <a:gd name="connsiteX79" fmla="*/ 351 w 9976"/>
              <a:gd name="connsiteY79" fmla="*/ 6032 h 9975"/>
              <a:gd name="connsiteX80" fmla="*/ 299 w 9976"/>
              <a:gd name="connsiteY80" fmla="*/ 5894 h 9975"/>
              <a:gd name="connsiteX81" fmla="*/ 222 w 9976"/>
              <a:gd name="connsiteY81" fmla="*/ 5664 h 9975"/>
              <a:gd name="connsiteX82" fmla="*/ 196 w 9976"/>
              <a:gd name="connsiteY82" fmla="*/ 6078 h 9975"/>
              <a:gd name="connsiteX83" fmla="*/ 222 w 9976"/>
              <a:gd name="connsiteY83" fmla="*/ 6216 h 9975"/>
              <a:gd name="connsiteX84" fmla="*/ 79 w 9976"/>
              <a:gd name="connsiteY84" fmla="*/ 6332 h 9975"/>
              <a:gd name="connsiteX85" fmla="*/ 92 w 9976"/>
              <a:gd name="connsiteY85" fmla="*/ 6424 h 9975"/>
              <a:gd name="connsiteX86" fmla="*/ 248 w 9976"/>
              <a:gd name="connsiteY86" fmla="*/ 6470 h 9975"/>
              <a:gd name="connsiteX87" fmla="*/ 299 w 9976"/>
              <a:gd name="connsiteY87" fmla="*/ 6608 h 9975"/>
              <a:gd name="connsiteX88" fmla="*/ 312 w 9976"/>
              <a:gd name="connsiteY88" fmla="*/ 6539 h 9975"/>
              <a:gd name="connsiteX89" fmla="*/ 351 w 9976"/>
              <a:gd name="connsiteY89" fmla="*/ 6516 h 9975"/>
              <a:gd name="connsiteX90" fmla="*/ 442 w 9976"/>
              <a:gd name="connsiteY90" fmla="*/ 6539 h 9975"/>
              <a:gd name="connsiteX91" fmla="*/ 455 w 9976"/>
              <a:gd name="connsiteY91" fmla="*/ 6608 h 9975"/>
              <a:gd name="connsiteX92" fmla="*/ 468 w 9976"/>
              <a:gd name="connsiteY92" fmla="*/ 6746 h 9975"/>
              <a:gd name="connsiteX93" fmla="*/ 649 w 9976"/>
              <a:gd name="connsiteY93" fmla="*/ 6769 h 9975"/>
              <a:gd name="connsiteX94" fmla="*/ 791 w 9976"/>
              <a:gd name="connsiteY94" fmla="*/ 7114 h 9975"/>
              <a:gd name="connsiteX95" fmla="*/ 597 w 9976"/>
              <a:gd name="connsiteY95" fmla="*/ 7229 h 9975"/>
              <a:gd name="connsiteX96" fmla="*/ 481 w 9976"/>
              <a:gd name="connsiteY96" fmla="*/ 7114 h 9975"/>
              <a:gd name="connsiteX97" fmla="*/ 377 w 9976"/>
              <a:gd name="connsiteY97" fmla="*/ 7045 h 9975"/>
              <a:gd name="connsiteX98" fmla="*/ 299 w 9976"/>
              <a:gd name="connsiteY98" fmla="*/ 7229 h 9975"/>
              <a:gd name="connsiteX99" fmla="*/ 610 w 9976"/>
              <a:gd name="connsiteY99" fmla="*/ 7391 h 9975"/>
              <a:gd name="connsiteX100" fmla="*/ 623 w 9976"/>
              <a:gd name="connsiteY100" fmla="*/ 7460 h 9975"/>
              <a:gd name="connsiteX101" fmla="*/ 662 w 9976"/>
              <a:gd name="connsiteY101" fmla="*/ 7483 h 9975"/>
              <a:gd name="connsiteX102" fmla="*/ 688 w 9976"/>
              <a:gd name="connsiteY102" fmla="*/ 7759 h 9975"/>
              <a:gd name="connsiteX103" fmla="*/ 700 w 9976"/>
              <a:gd name="connsiteY103" fmla="*/ 8012 h 9975"/>
              <a:gd name="connsiteX104" fmla="*/ 817 w 9976"/>
              <a:gd name="connsiteY104" fmla="*/ 7920 h 9975"/>
              <a:gd name="connsiteX105" fmla="*/ 946 w 9976"/>
              <a:gd name="connsiteY105" fmla="*/ 8243 h 9975"/>
              <a:gd name="connsiteX106" fmla="*/ 856 w 9976"/>
              <a:gd name="connsiteY106" fmla="*/ 8219 h 9975"/>
              <a:gd name="connsiteX107" fmla="*/ 817 w 9976"/>
              <a:gd name="connsiteY107" fmla="*/ 8196 h 9975"/>
              <a:gd name="connsiteX108" fmla="*/ 765 w 9976"/>
              <a:gd name="connsiteY108" fmla="*/ 8335 h 9975"/>
              <a:gd name="connsiteX109" fmla="*/ 778 w 9976"/>
              <a:gd name="connsiteY109" fmla="*/ 8611 h 9975"/>
              <a:gd name="connsiteX110" fmla="*/ 869 w 9976"/>
              <a:gd name="connsiteY110" fmla="*/ 8519 h 9975"/>
              <a:gd name="connsiteX111" fmla="*/ 1283 w 9976"/>
              <a:gd name="connsiteY111" fmla="*/ 8519 h 9975"/>
              <a:gd name="connsiteX112" fmla="*/ 1399 w 9976"/>
              <a:gd name="connsiteY112" fmla="*/ 8427 h 9975"/>
              <a:gd name="connsiteX113" fmla="*/ 1477 w 9976"/>
              <a:gd name="connsiteY113" fmla="*/ 8335 h 9975"/>
              <a:gd name="connsiteX114" fmla="*/ 1515 w 9976"/>
              <a:gd name="connsiteY114" fmla="*/ 8450 h 9975"/>
              <a:gd name="connsiteX115" fmla="*/ 1386 w 9976"/>
              <a:gd name="connsiteY115" fmla="*/ 8634 h 9975"/>
              <a:gd name="connsiteX116" fmla="*/ 1050 w 9976"/>
              <a:gd name="connsiteY116" fmla="*/ 8818 h 9975"/>
              <a:gd name="connsiteX117" fmla="*/ 882 w 9976"/>
              <a:gd name="connsiteY117" fmla="*/ 8933 h 9975"/>
              <a:gd name="connsiteX118" fmla="*/ 998 w 9976"/>
              <a:gd name="connsiteY118" fmla="*/ 9048 h 9975"/>
              <a:gd name="connsiteX119" fmla="*/ 1257 w 9976"/>
              <a:gd name="connsiteY119" fmla="*/ 8910 h 9975"/>
              <a:gd name="connsiteX120" fmla="*/ 1283 w 9976"/>
              <a:gd name="connsiteY120" fmla="*/ 9002 h 9975"/>
              <a:gd name="connsiteX121" fmla="*/ 1308 w 9976"/>
              <a:gd name="connsiteY121" fmla="*/ 9279 h 9975"/>
              <a:gd name="connsiteX122" fmla="*/ 1477 w 9976"/>
              <a:gd name="connsiteY122" fmla="*/ 9025 h 9975"/>
              <a:gd name="connsiteX123" fmla="*/ 1606 w 9976"/>
              <a:gd name="connsiteY123" fmla="*/ 8864 h 9975"/>
              <a:gd name="connsiteX124" fmla="*/ 1658 w 9976"/>
              <a:gd name="connsiteY124" fmla="*/ 8864 h 9975"/>
              <a:gd name="connsiteX125" fmla="*/ 1774 w 9976"/>
              <a:gd name="connsiteY125" fmla="*/ 8887 h 9975"/>
              <a:gd name="connsiteX126" fmla="*/ 1904 w 9976"/>
              <a:gd name="connsiteY126" fmla="*/ 9025 h 9975"/>
              <a:gd name="connsiteX127" fmla="*/ 1981 w 9976"/>
              <a:gd name="connsiteY127" fmla="*/ 9071 h 9975"/>
              <a:gd name="connsiteX128" fmla="*/ 2098 w 9976"/>
              <a:gd name="connsiteY128" fmla="*/ 8979 h 9975"/>
              <a:gd name="connsiteX129" fmla="*/ 2085 w 9976"/>
              <a:gd name="connsiteY129" fmla="*/ 9117 h 9975"/>
              <a:gd name="connsiteX130" fmla="*/ 2046 w 9976"/>
              <a:gd name="connsiteY130" fmla="*/ 9140 h 9975"/>
              <a:gd name="connsiteX131" fmla="*/ 2136 w 9976"/>
              <a:gd name="connsiteY131" fmla="*/ 9348 h 9975"/>
              <a:gd name="connsiteX132" fmla="*/ 2149 w 9976"/>
              <a:gd name="connsiteY132" fmla="*/ 9601 h 9975"/>
              <a:gd name="connsiteX133" fmla="*/ 2240 w 9976"/>
              <a:gd name="connsiteY133" fmla="*/ 9624 h 9975"/>
              <a:gd name="connsiteX134" fmla="*/ 2253 w 9976"/>
              <a:gd name="connsiteY134" fmla="*/ 9693 h 9975"/>
              <a:gd name="connsiteX135" fmla="*/ 2395 w 9976"/>
              <a:gd name="connsiteY135" fmla="*/ 9739 h 9975"/>
              <a:gd name="connsiteX136" fmla="*/ 2874 w 9976"/>
              <a:gd name="connsiteY136" fmla="*/ 9808 h 9975"/>
              <a:gd name="connsiteX137" fmla="*/ 3145 w 9976"/>
              <a:gd name="connsiteY137" fmla="*/ 9670 h 9975"/>
              <a:gd name="connsiteX138" fmla="*/ 3249 w 9976"/>
              <a:gd name="connsiteY138" fmla="*/ 9325 h 9975"/>
              <a:gd name="connsiteX139" fmla="*/ 3275 w 9976"/>
              <a:gd name="connsiteY139" fmla="*/ 8864 h 9975"/>
              <a:gd name="connsiteX140" fmla="*/ 3430 w 9976"/>
              <a:gd name="connsiteY140" fmla="*/ 8749 h 9975"/>
              <a:gd name="connsiteX141" fmla="*/ 3508 w 9976"/>
              <a:gd name="connsiteY141" fmla="*/ 8703 h 9975"/>
              <a:gd name="connsiteX142" fmla="*/ 3792 w 9976"/>
              <a:gd name="connsiteY142" fmla="*/ 8772 h 9975"/>
              <a:gd name="connsiteX143" fmla="*/ 4051 w 9976"/>
              <a:gd name="connsiteY143" fmla="*/ 9002 h 9975"/>
              <a:gd name="connsiteX144" fmla="*/ 4271 w 9976"/>
              <a:gd name="connsiteY144" fmla="*/ 9163 h 9975"/>
              <a:gd name="connsiteX145" fmla="*/ 4426 w 9976"/>
              <a:gd name="connsiteY145" fmla="*/ 9348 h 9975"/>
              <a:gd name="connsiteX146" fmla="*/ 4607 w 9976"/>
              <a:gd name="connsiteY146" fmla="*/ 9601 h 9975"/>
              <a:gd name="connsiteX147" fmla="*/ 4685 w 9976"/>
              <a:gd name="connsiteY147" fmla="*/ 9946 h 9975"/>
              <a:gd name="connsiteX148" fmla="*/ 4944 w 9976"/>
              <a:gd name="connsiteY148" fmla="*/ 9946 h 9975"/>
              <a:gd name="connsiteX149" fmla="*/ 5215 w 9976"/>
              <a:gd name="connsiteY149" fmla="*/ 9808 h 9975"/>
              <a:gd name="connsiteX150" fmla="*/ 5474 w 9976"/>
              <a:gd name="connsiteY150" fmla="*/ 9716 h 9975"/>
              <a:gd name="connsiteX151" fmla="*/ 5616 w 9976"/>
              <a:gd name="connsiteY151" fmla="*/ 9693 h 9975"/>
              <a:gd name="connsiteX152" fmla="*/ 5746 w 9976"/>
              <a:gd name="connsiteY152" fmla="*/ 9532 h 9975"/>
              <a:gd name="connsiteX153" fmla="*/ 5823 w 9976"/>
              <a:gd name="connsiteY153" fmla="*/ 9463 h 9975"/>
              <a:gd name="connsiteX154" fmla="*/ 5901 w 9976"/>
              <a:gd name="connsiteY154" fmla="*/ 9279 h 9975"/>
              <a:gd name="connsiteX155" fmla="*/ 6069 w 9976"/>
              <a:gd name="connsiteY155" fmla="*/ 8933 h 9975"/>
              <a:gd name="connsiteX156" fmla="*/ 6328 w 9976"/>
              <a:gd name="connsiteY156" fmla="*/ 8680 h 9975"/>
              <a:gd name="connsiteX157" fmla="*/ 6548 w 9976"/>
              <a:gd name="connsiteY157" fmla="*/ 8795 h 9975"/>
              <a:gd name="connsiteX158" fmla="*/ 6638 w 9976"/>
              <a:gd name="connsiteY158" fmla="*/ 8956 h 9975"/>
              <a:gd name="connsiteX159" fmla="*/ 6742 w 9976"/>
              <a:gd name="connsiteY159" fmla="*/ 9048 h 9975"/>
              <a:gd name="connsiteX160" fmla="*/ 6949 w 9976"/>
              <a:gd name="connsiteY160" fmla="*/ 8956 h 9975"/>
              <a:gd name="connsiteX161" fmla="*/ 7091 w 9976"/>
              <a:gd name="connsiteY161" fmla="*/ 8634 h 9975"/>
              <a:gd name="connsiteX162" fmla="*/ 7169 w 9976"/>
              <a:gd name="connsiteY162" fmla="*/ 8450 h 9975"/>
              <a:gd name="connsiteX163" fmla="*/ 7337 w 9976"/>
              <a:gd name="connsiteY163" fmla="*/ 8841 h 9975"/>
              <a:gd name="connsiteX164" fmla="*/ 7376 w 9976"/>
              <a:gd name="connsiteY164" fmla="*/ 8818 h 9975"/>
              <a:gd name="connsiteX165" fmla="*/ 7544 w 9976"/>
              <a:gd name="connsiteY165" fmla="*/ 8611 h 9975"/>
              <a:gd name="connsiteX166" fmla="*/ 8010 w 9976"/>
              <a:gd name="connsiteY166" fmla="*/ 8473 h 9975"/>
              <a:gd name="connsiteX167" fmla="*/ 8191 w 9976"/>
              <a:gd name="connsiteY167" fmla="*/ 8404 h 9975"/>
              <a:gd name="connsiteX168" fmla="*/ 8566 w 9976"/>
              <a:gd name="connsiteY168" fmla="*/ 8266 h 9975"/>
              <a:gd name="connsiteX169" fmla="*/ 8799 w 9976"/>
              <a:gd name="connsiteY169" fmla="*/ 8150 h 9975"/>
              <a:gd name="connsiteX170" fmla="*/ 9536 w 9976"/>
              <a:gd name="connsiteY170" fmla="*/ 8219 h 9975"/>
              <a:gd name="connsiteX171" fmla="*/ 9847 w 9976"/>
              <a:gd name="connsiteY171" fmla="*/ 8081 h 9975"/>
              <a:gd name="connsiteX172" fmla="*/ 9860 w 9976"/>
              <a:gd name="connsiteY172" fmla="*/ 7989 h 9975"/>
              <a:gd name="connsiteX173" fmla="*/ 9976 w 9976"/>
              <a:gd name="connsiteY173" fmla="*/ 7920 h 9975"/>
              <a:gd name="connsiteX0" fmla="*/ 10000 w 10000"/>
              <a:gd name="connsiteY0" fmla="*/ 1177 h 10000"/>
              <a:gd name="connsiteX1" fmla="*/ 9858 w 10000"/>
              <a:gd name="connsiteY1" fmla="*/ 1338 h 10000"/>
              <a:gd name="connsiteX2" fmla="*/ 9391 w 10000"/>
              <a:gd name="connsiteY2" fmla="*/ 1246 h 10000"/>
              <a:gd name="connsiteX3" fmla="*/ 9364 w 10000"/>
              <a:gd name="connsiteY3" fmla="*/ 1177 h 10000"/>
              <a:gd name="connsiteX4" fmla="*/ 9274 w 10000"/>
              <a:gd name="connsiteY4" fmla="*/ 1223 h 10000"/>
              <a:gd name="connsiteX5" fmla="*/ 9080 w 10000"/>
              <a:gd name="connsiteY5" fmla="*/ 1246 h 10000"/>
              <a:gd name="connsiteX6" fmla="*/ 8897 w 10000"/>
              <a:gd name="connsiteY6" fmla="*/ 1478 h 10000"/>
              <a:gd name="connsiteX7" fmla="*/ 8482 w 10000"/>
              <a:gd name="connsiteY7" fmla="*/ 1524 h 10000"/>
              <a:gd name="connsiteX8" fmla="*/ 8119 w 10000"/>
              <a:gd name="connsiteY8" fmla="*/ 1408 h 10000"/>
              <a:gd name="connsiteX9" fmla="*/ 7678 w 10000"/>
              <a:gd name="connsiteY9" fmla="*/ 1315 h 10000"/>
              <a:gd name="connsiteX10" fmla="*/ 7614 w 10000"/>
              <a:gd name="connsiteY10" fmla="*/ 1200 h 10000"/>
              <a:gd name="connsiteX11" fmla="*/ 7458 w 10000"/>
              <a:gd name="connsiteY11" fmla="*/ 1085 h 10000"/>
              <a:gd name="connsiteX12" fmla="*/ 7147 w 10000"/>
              <a:gd name="connsiteY12" fmla="*/ 1154 h 10000"/>
              <a:gd name="connsiteX13" fmla="*/ 6874 w 10000"/>
              <a:gd name="connsiteY13" fmla="*/ 484 h 10000"/>
              <a:gd name="connsiteX14" fmla="*/ 6641 w 10000"/>
              <a:gd name="connsiteY14" fmla="*/ 577 h 10000"/>
              <a:gd name="connsiteX15" fmla="*/ 6356 w 10000"/>
              <a:gd name="connsiteY15" fmla="*/ 461 h 10000"/>
              <a:gd name="connsiteX16" fmla="*/ 6291 w 10000"/>
              <a:gd name="connsiteY16" fmla="*/ 115 h 10000"/>
              <a:gd name="connsiteX17" fmla="*/ 6175 w 10000"/>
              <a:gd name="connsiteY17" fmla="*/ 0 h 10000"/>
              <a:gd name="connsiteX18" fmla="*/ 5811 w 10000"/>
              <a:gd name="connsiteY18" fmla="*/ 138 h 10000"/>
              <a:gd name="connsiteX19" fmla="*/ 5163 w 10000"/>
              <a:gd name="connsiteY19" fmla="*/ 231 h 10000"/>
              <a:gd name="connsiteX20" fmla="*/ 4748 w 10000"/>
              <a:gd name="connsiteY20" fmla="*/ 346 h 10000"/>
              <a:gd name="connsiteX21" fmla="*/ 4631 w 10000"/>
              <a:gd name="connsiteY21" fmla="*/ 438 h 10000"/>
              <a:gd name="connsiteX22" fmla="*/ 4437 w 10000"/>
              <a:gd name="connsiteY22" fmla="*/ 577 h 10000"/>
              <a:gd name="connsiteX23" fmla="*/ 4216 w 10000"/>
              <a:gd name="connsiteY23" fmla="*/ 785 h 10000"/>
              <a:gd name="connsiteX24" fmla="*/ 3983 w 10000"/>
              <a:gd name="connsiteY24" fmla="*/ 1154 h 10000"/>
              <a:gd name="connsiteX25" fmla="*/ 3801 w 10000"/>
              <a:gd name="connsiteY25" fmla="*/ 1246 h 10000"/>
              <a:gd name="connsiteX26" fmla="*/ 3685 w 10000"/>
              <a:gd name="connsiteY26" fmla="*/ 1662 h 10000"/>
              <a:gd name="connsiteX27" fmla="*/ 3607 w 10000"/>
              <a:gd name="connsiteY27" fmla="*/ 1754 h 10000"/>
              <a:gd name="connsiteX28" fmla="*/ 3451 w 10000"/>
              <a:gd name="connsiteY28" fmla="*/ 1685 h 10000"/>
              <a:gd name="connsiteX29" fmla="*/ 3438 w 10000"/>
              <a:gd name="connsiteY29" fmla="*/ 1616 h 10000"/>
              <a:gd name="connsiteX30" fmla="*/ 3348 w 10000"/>
              <a:gd name="connsiteY30" fmla="*/ 1731 h 10000"/>
              <a:gd name="connsiteX31" fmla="*/ 2855 w 10000"/>
              <a:gd name="connsiteY31" fmla="*/ 1777 h 10000"/>
              <a:gd name="connsiteX32" fmla="*/ 2388 w 10000"/>
              <a:gd name="connsiteY32" fmla="*/ 1639 h 10000"/>
              <a:gd name="connsiteX33" fmla="*/ 1803 w 10000"/>
              <a:gd name="connsiteY33" fmla="*/ 1076 h 10000"/>
              <a:gd name="connsiteX34" fmla="*/ 454 w 10000"/>
              <a:gd name="connsiteY34" fmla="*/ 310 h 10000"/>
              <a:gd name="connsiteX35" fmla="*/ 2103 w 10000"/>
              <a:gd name="connsiteY35" fmla="*/ 1801 h 10000"/>
              <a:gd name="connsiteX36" fmla="*/ 2077 w 10000"/>
              <a:gd name="connsiteY36" fmla="*/ 1939 h 10000"/>
              <a:gd name="connsiteX37" fmla="*/ 2258 w 10000"/>
              <a:gd name="connsiteY37" fmla="*/ 2100 h 10000"/>
              <a:gd name="connsiteX38" fmla="*/ 2271 w 10000"/>
              <a:gd name="connsiteY38" fmla="*/ 2169 h 10000"/>
              <a:gd name="connsiteX39" fmla="*/ 2518 w 10000"/>
              <a:gd name="connsiteY39" fmla="*/ 2239 h 10000"/>
              <a:gd name="connsiteX40" fmla="*/ 2505 w 10000"/>
              <a:gd name="connsiteY40" fmla="*/ 2377 h 10000"/>
              <a:gd name="connsiteX41" fmla="*/ 2284 w 10000"/>
              <a:gd name="connsiteY41" fmla="*/ 2400 h 10000"/>
              <a:gd name="connsiteX42" fmla="*/ 2258 w 10000"/>
              <a:gd name="connsiteY42" fmla="*/ 2470 h 10000"/>
              <a:gd name="connsiteX43" fmla="*/ 2051 w 10000"/>
              <a:gd name="connsiteY43" fmla="*/ 2539 h 10000"/>
              <a:gd name="connsiteX44" fmla="*/ 2038 w 10000"/>
              <a:gd name="connsiteY44" fmla="*/ 2609 h 10000"/>
              <a:gd name="connsiteX45" fmla="*/ 1999 w 10000"/>
              <a:gd name="connsiteY45" fmla="*/ 2632 h 10000"/>
              <a:gd name="connsiteX46" fmla="*/ 1973 w 10000"/>
              <a:gd name="connsiteY46" fmla="*/ 2770 h 10000"/>
              <a:gd name="connsiteX47" fmla="*/ 2116 w 10000"/>
              <a:gd name="connsiteY47" fmla="*/ 3001 h 10000"/>
              <a:gd name="connsiteX48" fmla="*/ 1960 w 10000"/>
              <a:gd name="connsiteY48" fmla="*/ 2862 h 10000"/>
              <a:gd name="connsiteX49" fmla="*/ 1299 w 10000"/>
              <a:gd name="connsiteY49" fmla="*/ 2885 h 10000"/>
              <a:gd name="connsiteX50" fmla="*/ 1169 w 10000"/>
              <a:gd name="connsiteY50" fmla="*/ 2701 h 10000"/>
              <a:gd name="connsiteX51" fmla="*/ 1208 w 10000"/>
              <a:gd name="connsiteY51" fmla="*/ 2885 h 10000"/>
              <a:gd name="connsiteX52" fmla="*/ 1195 w 10000"/>
              <a:gd name="connsiteY52" fmla="*/ 3093 h 10000"/>
              <a:gd name="connsiteX53" fmla="*/ 858 w 10000"/>
              <a:gd name="connsiteY53" fmla="*/ 2839 h 10000"/>
              <a:gd name="connsiteX54" fmla="*/ 430 w 10000"/>
              <a:gd name="connsiteY54" fmla="*/ 2908 h 10000"/>
              <a:gd name="connsiteX55" fmla="*/ 352 w 10000"/>
              <a:gd name="connsiteY55" fmla="*/ 3093 h 10000"/>
              <a:gd name="connsiteX56" fmla="*/ 339 w 10000"/>
              <a:gd name="connsiteY56" fmla="*/ 3208 h 10000"/>
              <a:gd name="connsiteX57" fmla="*/ 262 w 10000"/>
              <a:gd name="connsiteY57" fmla="*/ 3254 h 10000"/>
              <a:gd name="connsiteX58" fmla="*/ 157 w 10000"/>
              <a:gd name="connsiteY58" fmla="*/ 3346 h 10000"/>
              <a:gd name="connsiteX59" fmla="*/ 105 w 10000"/>
              <a:gd name="connsiteY59" fmla="*/ 3486 h 10000"/>
              <a:gd name="connsiteX60" fmla="*/ 67 w 10000"/>
              <a:gd name="connsiteY60" fmla="*/ 3509 h 10000"/>
              <a:gd name="connsiteX61" fmla="*/ 28 w 10000"/>
              <a:gd name="connsiteY61" fmla="*/ 4177 h 10000"/>
              <a:gd name="connsiteX62" fmla="*/ 2 w 10000"/>
              <a:gd name="connsiteY62" fmla="*/ 4409 h 10000"/>
              <a:gd name="connsiteX63" fmla="*/ 15 w 10000"/>
              <a:gd name="connsiteY63" fmla="*/ 4293 h 10000"/>
              <a:gd name="connsiteX64" fmla="*/ 443 w 10000"/>
              <a:gd name="connsiteY64" fmla="*/ 4270 h 10000"/>
              <a:gd name="connsiteX65" fmla="*/ 559 w 10000"/>
              <a:gd name="connsiteY65" fmla="*/ 4293 h 10000"/>
              <a:gd name="connsiteX66" fmla="*/ 507 w 10000"/>
              <a:gd name="connsiteY66" fmla="*/ 4455 h 10000"/>
              <a:gd name="connsiteX67" fmla="*/ 352 w 10000"/>
              <a:gd name="connsiteY67" fmla="*/ 4663 h 10000"/>
              <a:gd name="connsiteX68" fmla="*/ 469 w 10000"/>
              <a:gd name="connsiteY68" fmla="*/ 4870 h 10000"/>
              <a:gd name="connsiteX69" fmla="*/ 482 w 10000"/>
              <a:gd name="connsiteY69" fmla="*/ 4985 h 10000"/>
              <a:gd name="connsiteX70" fmla="*/ 507 w 10000"/>
              <a:gd name="connsiteY70" fmla="*/ 5055 h 10000"/>
              <a:gd name="connsiteX71" fmla="*/ 482 w 10000"/>
              <a:gd name="connsiteY71" fmla="*/ 5193 h 10000"/>
              <a:gd name="connsiteX72" fmla="*/ 598 w 10000"/>
              <a:gd name="connsiteY72" fmla="*/ 5216 h 10000"/>
              <a:gd name="connsiteX73" fmla="*/ 482 w 10000"/>
              <a:gd name="connsiteY73" fmla="*/ 5517 h 10000"/>
              <a:gd name="connsiteX74" fmla="*/ 494 w 10000"/>
              <a:gd name="connsiteY74" fmla="*/ 6070 h 10000"/>
              <a:gd name="connsiteX75" fmla="*/ 677 w 10000"/>
              <a:gd name="connsiteY75" fmla="*/ 6093 h 10000"/>
              <a:gd name="connsiteX76" fmla="*/ 638 w 10000"/>
              <a:gd name="connsiteY76" fmla="*/ 6139 h 10000"/>
              <a:gd name="connsiteX77" fmla="*/ 404 w 10000"/>
              <a:gd name="connsiteY77" fmla="*/ 6185 h 10000"/>
              <a:gd name="connsiteX78" fmla="*/ 365 w 10000"/>
              <a:gd name="connsiteY78" fmla="*/ 6232 h 10000"/>
              <a:gd name="connsiteX79" fmla="*/ 352 w 10000"/>
              <a:gd name="connsiteY79" fmla="*/ 6047 h 10000"/>
              <a:gd name="connsiteX80" fmla="*/ 300 w 10000"/>
              <a:gd name="connsiteY80" fmla="*/ 5909 h 10000"/>
              <a:gd name="connsiteX81" fmla="*/ 223 w 10000"/>
              <a:gd name="connsiteY81" fmla="*/ 5678 h 10000"/>
              <a:gd name="connsiteX82" fmla="*/ 196 w 10000"/>
              <a:gd name="connsiteY82" fmla="*/ 6093 h 10000"/>
              <a:gd name="connsiteX83" fmla="*/ 223 w 10000"/>
              <a:gd name="connsiteY83" fmla="*/ 6232 h 10000"/>
              <a:gd name="connsiteX84" fmla="*/ 79 w 10000"/>
              <a:gd name="connsiteY84" fmla="*/ 6348 h 10000"/>
              <a:gd name="connsiteX85" fmla="*/ 92 w 10000"/>
              <a:gd name="connsiteY85" fmla="*/ 6440 h 10000"/>
              <a:gd name="connsiteX86" fmla="*/ 249 w 10000"/>
              <a:gd name="connsiteY86" fmla="*/ 6486 h 10000"/>
              <a:gd name="connsiteX87" fmla="*/ 300 w 10000"/>
              <a:gd name="connsiteY87" fmla="*/ 6625 h 10000"/>
              <a:gd name="connsiteX88" fmla="*/ 313 w 10000"/>
              <a:gd name="connsiteY88" fmla="*/ 6555 h 10000"/>
              <a:gd name="connsiteX89" fmla="*/ 352 w 10000"/>
              <a:gd name="connsiteY89" fmla="*/ 6532 h 10000"/>
              <a:gd name="connsiteX90" fmla="*/ 443 w 10000"/>
              <a:gd name="connsiteY90" fmla="*/ 6555 h 10000"/>
              <a:gd name="connsiteX91" fmla="*/ 456 w 10000"/>
              <a:gd name="connsiteY91" fmla="*/ 6625 h 10000"/>
              <a:gd name="connsiteX92" fmla="*/ 469 w 10000"/>
              <a:gd name="connsiteY92" fmla="*/ 6763 h 10000"/>
              <a:gd name="connsiteX93" fmla="*/ 651 w 10000"/>
              <a:gd name="connsiteY93" fmla="*/ 6786 h 10000"/>
              <a:gd name="connsiteX94" fmla="*/ 793 w 10000"/>
              <a:gd name="connsiteY94" fmla="*/ 7132 h 10000"/>
              <a:gd name="connsiteX95" fmla="*/ 598 w 10000"/>
              <a:gd name="connsiteY95" fmla="*/ 7247 h 10000"/>
              <a:gd name="connsiteX96" fmla="*/ 482 w 10000"/>
              <a:gd name="connsiteY96" fmla="*/ 7132 h 10000"/>
              <a:gd name="connsiteX97" fmla="*/ 378 w 10000"/>
              <a:gd name="connsiteY97" fmla="*/ 7063 h 10000"/>
              <a:gd name="connsiteX98" fmla="*/ 300 w 10000"/>
              <a:gd name="connsiteY98" fmla="*/ 7247 h 10000"/>
              <a:gd name="connsiteX99" fmla="*/ 611 w 10000"/>
              <a:gd name="connsiteY99" fmla="*/ 7410 h 10000"/>
              <a:gd name="connsiteX100" fmla="*/ 624 w 10000"/>
              <a:gd name="connsiteY100" fmla="*/ 7479 h 10000"/>
              <a:gd name="connsiteX101" fmla="*/ 664 w 10000"/>
              <a:gd name="connsiteY101" fmla="*/ 7502 h 10000"/>
              <a:gd name="connsiteX102" fmla="*/ 690 w 10000"/>
              <a:gd name="connsiteY102" fmla="*/ 7778 h 10000"/>
              <a:gd name="connsiteX103" fmla="*/ 702 w 10000"/>
              <a:gd name="connsiteY103" fmla="*/ 8032 h 10000"/>
              <a:gd name="connsiteX104" fmla="*/ 819 w 10000"/>
              <a:gd name="connsiteY104" fmla="*/ 7940 h 10000"/>
              <a:gd name="connsiteX105" fmla="*/ 948 w 10000"/>
              <a:gd name="connsiteY105" fmla="*/ 8264 h 10000"/>
              <a:gd name="connsiteX106" fmla="*/ 858 w 10000"/>
              <a:gd name="connsiteY106" fmla="*/ 8240 h 10000"/>
              <a:gd name="connsiteX107" fmla="*/ 819 w 10000"/>
              <a:gd name="connsiteY107" fmla="*/ 8217 h 10000"/>
              <a:gd name="connsiteX108" fmla="*/ 767 w 10000"/>
              <a:gd name="connsiteY108" fmla="*/ 8356 h 10000"/>
              <a:gd name="connsiteX109" fmla="*/ 780 w 10000"/>
              <a:gd name="connsiteY109" fmla="*/ 8633 h 10000"/>
              <a:gd name="connsiteX110" fmla="*/ 871 w 10000"/>
              <a:gd name="connsiteY110" fmla="*/ 8540 h 10000"/>
              <a:gd name="connsiteX111" fmla="*/ 1286 w 10000"/>
              <a:gd name="connsiteY111" fmla="*/ 8540 h 10000"/>
              <a:gd name="connsiteX112" fmla="*/ 1402 w 10000"/>
              <a:gd name="connsiteY112" fmla="*/ 8448 h 10000"/>
              <a:gd name="connsiteX113" fmla="*/ 1481 w 10000"/>
              <a:gd name="connsiteY113" fmla="*/ 8356 h 10000"/>
              <a:gd name="connsiteX114" fmla="*/ 1519 w 10000"/>
              <a:gd name="connsiteY114" fmla="*/ 8471 h 10000"/>
              <a:gd name="connsiteX115" fmla="*/ 1389 w 10000"/>
              <a:gd name="connsiteY115" fmla="*/ 8656 h 10000"/>
              <a:gd name="connsiteX116" fmla="*/ 1053 w 10000"/>
              <a:gd name="connsiteY116" fmla="*/ 8840 h 10000"/>
              <a:gd name="connsiteX117" fmla="*/ 884 w 10000"/>
              <a:gd name="connsiteY117" fmla="*/ 8955 h 10000"/>
              <a:gd name="connsiteX118" fmla="*/ 1000 w 10000"/>
              <a:gd name="connsiteY118" fmla="*/ 9071 h 10000"/>
              <a:gd name="connsiteX119" fmla="*/ 1260 w 10000"/>
              <a:gd name="connsiteY119" fmla="*/ 8932 h 10000"/>
              <a:gd name="connsiteX120" fmla="*/ 1286 w 10000"/>
              <a:gd name="connsiteY120" fmla="*/ 9025 h 10000"/>
              <a:gd name="connsiteX121" fmla="*/ 1311 w 10000"/>
              <a:gd name="connsiteY121" fmla="*/ 9302 h 10000"/>
              <a:gd name="connsiteX122" fmla="*/ 1481 w 10000"/>
              <a:gd name="connsiteY122" fmla="*/ 9048 h 10000"/>
              <a:gd name="connsiteX123" fmla="*/ 1610 w 10000"/>
              <a:gd name="connsiteY123" fmla="*/ 8886 h 10000"/>
              <a:gd name="connsiteX124" fmla="*/ 1662 w 10000"/>
              <a:gd name="connsiteY124" fmla="*/ 8886 h 10000"/>
              <a:gd name="connsiteX125" fmla="*/ 1778 w 10000"/>
              <a:gd name="connsiteY125" fmla="*/ 8909 h 10000"/>
              <a:gd name="connsiteX126" fmla="*/ 1909 w 10000"/>
              <a:gd name="connsiteY126" fmla="*/ 9048 h 10000"/>
              <a:gd name="connsiteX127" fmla="*/ 1986 w 10000"/>
              <a:gd name="connsiteY127" fmla="*/ 9094 h 10000"/>
              <a:gd name="connsiteX128" fmla="*/ 2103 w 10000"/>
              <a:gd name="connsiteY128" fmla="*/ 9002 h 10000"/>
              <a:gd name="connsiteX129" fmla="*/ 2090 w 10000"/>
              <a:gd name="connsiteY129" fmla="*/ 9140 h 10000"/>
              <a:gd name="connsiteX130" fmla="*/ 2051 w 10000"/>
              <a:gd name="connsiteY130" fmla="*/ 9163 h 10000"/>
              <a:gd name="connsiteX131" fmla="*/ 2141 w 10000"/>
              <a:gd name="connsiteY131" fmla="*/ 9371 h 10000"/>
              <a:gd name="connsiteX132" fmla="*/ 2154 w 10000"/>
              <a:gd name="connsiteY132" fmla="*/ 9625 h 10000"/>
              <a:gd name="connsiteX133" fmla="*/ 2245 w 10000"/>
              <a:gd name="connsiteY133" fmla="*/ 9648 h 10000"/>
              <a:gd name="connsiteX134" fmla="*/ 2258 w 10000"/>
              <a:gd name="connsiteY134" fmla="*/ 9717 h 10000"/>
              <a:gd name="connsiteX135" fmla="*/ 2401 w 10000"/>
              <a:gd name="connsiteY135" fmla="*/ 9763 h 10000"/>
              <a:gd name="connsiteX136" fmla="*/ 2881 w 10000"/>
              <a:gd name="connsiteY136" fmla="*/ 9833 h 10000"/>
              <a:gd name="connsiteX137" fmla="*/ 3153 w 10000"/>
              <a:gd name="connsiteY137" fmla="*/ 9694 h 10000"/>
              <a:gd name="connsiteX138" fmla="*/ 3257 w 10000"/>
              <a:gd name="connsiteY138" fmla="*/ 9348 h 10000"/>
              <a:gd name="connsiteX139" fmla="*/ 3283 w 10000"/>
              <a:gd name="connsiteY139" fmla="*/ 8886 h 10000"/>
              <a:gd name="connsiteX140" fmla="*/ 3438 w 10000"/>
              <a:gd name="connsiteY140" fmla="*/ 8771 h 10000"/>
              <a:gd name="connsiteX141" fmla="*/ 3516 w 10000"/>
              <a:gd name="connsiteY141" fmla="*/ 8725 h 10000"/>
              <a:gd name="connsiteX142" fmla="*/ 3801 w 10000"/>
              <a:gd name="connsiteY142" fmla="*/ 8794 h 10000"/>
              <a:gd name="connsiteX143" fmla="*/ 4061 w 10000"/>
              <a:gd name="connsiteY143" fmla="*/ 9025 h 10000"/>
              <a:gd name="connsiteX144" fmla="*/ 4281 w 10000"/>
              <a:gd name="connsiteY144" fmla="*/ 9186 h 10000"/>
              <a:gd name="connsiteX145" fmla="*/ 4437 w 10000"/>
              <a:gd name="connsiteY145" fmla="*/ 9371 h 10000"/>
              <a:gd name="connsiteX146" fmla="*/ 4618 w 10000"/>
              <a:gd name="connsiteY146" fmla="*/ 9625 h 10000"/>
              <a:gd name="connsiteX147" fmla="*/ 4696 w 10000"/>
              <a:gd name="connsiteY147" fmla="*/ 9971 h 10000"/>
              <a:gd name="connsiteX148" fmla="*/ 4956 w 10000"/>
              <a:gd name="connsiteY148" fmla="*/ 9971 h 10000"/>
              <a:gd name="connsiteX149" fmla="*/ 5228 w 10000"/>
              <a:gd name="connsiteY149" fmla="*/ 9833 h 10000"/>
              <a:gd name="connsiteX150" fmla="*/ 5487 w 10000"/>
              <a:gd name="connsiteY150" fmla="*/ 9740 h 10000"/>
              <a:gd name="connsiteX151" fmla="*/ 5630 w 10000"/>
              <a:gd name="connsiteY151" fmla="*/ 9717 h 10000"/>
              <a:gd name="connsiteX152" fmla="*/ 5760 w 10000"/>
              <a:gd name="connsiteY152" fmla="*/ 9556 h 10000"/>
              <a:gd name="connsiteX153" fmla="*/ 5837 w 10000"/>
              <a:gd name="connsiteY153" fmla="*/ 9487 h 10000"/>
              <a:gd name="connsiteX154" fmla="*/ 5915 w 10000"/>
              <a:gd name="connsiteY154" fmla="*/ 9302 h 10000"/>
              <a:gd name="connsiteX155" fmla="*/ 6084 w 10000"/>
              <a:gd name="connsiteY155" fmla="*/ 8955 h 10000"/>
              <a:gd name="connsiteX156" fmla="*/ 6343 w 10000"/>
              <a:gd name="connsiteY156" fmla="*/ 8702 h 10000"/>
              <a:gd name="connsiteX157" fmla="*/ 6564 w 10000"/>
              <a:gd name="connsiteY157" fmla="*/ 8817 h 10000"/>
              <a:gd name="connsiteX158" fmla="*/ 6654 w 10000"/>
              <a:gd name="connsiteY158" fmla="*/ 8978 h 10000"/>
              <a:gd name="connsiteX159" fmla="*/ 6758 w 10000"/>
              <a:gd name="connsiteY159" fmla="*/ 9071 h 10000"/>
              <a:gd name="connsiteX160" fmla="*/ 6966 w 10000"/>
              <a:gd name="connsiteY160" fmla="*/ 8978 h 10000"/>
              <a:gd name="connsiteX161" fmla="*/ 7108 w 10000"/>
              <a:gd name="connsiteY161" fmla="*/ 8656 h 10000"/>
              <a:gd name="connsiteX162" fmla="*/ 7186 w 10000"/>
              <a:gd name="connsiteY162" fmla="*/ 8471 h 10000"/>
              <a:gd name="connsiteX163" fmla="*/ 7355 w 10000"/>
              <a:gd name="connsiteY163" fmla="*/ 8863 h 10000"/>
              <a:gd name="connsiteX164" fmla="*/ 7394 w 10000"/>
              <a:gd name="connsiteY164" fmla="*/ 8840 h 10000"/>
              <a:gd name="connsiteX165" fmla="*/ 7562 w 10000"/>
              <a:gd name="connsiteY165" fmla="*/ 8633 h 10000"/>
              <a:gd name="connsiteX166" fmla="*/ 8029 w 10000"/>
              <a:gd name="connsiteY166" fmla="*/ 8494 h 10000"/>
              <a:gd name="connsiteX167" fmla="*/ 8211 w 10000"/>
              <a:gd name="connsiteY167" fmla="*/ 8425 h 10000"/>
              <a:gd name="connsiteX168" fmla="*/ 8587 w 10000"/>
              <a:gd name="connsiteY168" fmla="*/ 8287 h 10000"/>
              <a:gd name="connsiteX169" fmla="*/ 8820 w 10000"/>
              <a:gd name="connsiteY169" fmla="*/ 8170 h 10000"/>
              <a:gd name="connsiteX170" fmla="*/ 9559 w 10000"/>
              <a:gd name="connsiteY170" fmla="*/ 8240 h 10000"/>
              <a:gd name="connsiteX171" fmla="*/ 9871 w 10000"/>
              <a:gd name="connsiteY171" fmla="*/ 8101 h 10000"/>
              <a:gd name="connsiteX172" fmla="*/ 9884 w 10000"/>
              <a:gd name="connsiteY172" fmla="*/ 8009 h 10000"/>
              <a:gd name="connsiteX173" fmla="*/ 10000 w 10000"/>
              <a:gd name="connsiteY173" fmla="*/ 7940 h 10000"/>
              <a:gd name="connsiteX0" fmla="*/ 10000 w 10000"/>
              <a:gd name="connsiteY0" fmla="*/ 1177 h 10000"/>
              <a:gd name="connsiteX1" fmla="*/ 9858 w 10000"/>
              <a:gd name="connsiteY1" fmla="*/ 1338 h 10000"/>
              <a:gd name="connsiteX2" fmla="*/ 9391 w 10000"/>
              <a:gd name="connsiteY2" fmla="*/ 1246 h 10000"/>
              <a:gd name="connsiteX3" fmla="*/ 9364 w 10000"/>
              <a:gd name="connsiteY3" fmla="*/ 1177 h 10000"/>
              <a:gd name="connsiteX4" fmla="*/ 9274 w 10000"/>
              <a:gd name="connsiteY4" fmla="*/ 1223 h 10000"/>
              <a:gd name="connsiteX5" fmla="*/ 9080 w 10000"/>
              <a:gd name="connsiteY5" fmla="*/ 1246 h 10000"/>
              <a:gd name="connsiteX6" fmla="*/ 8897 w 10000"/>
              <a:gd name="connsiteY6" fmla="*/ 1478 h 10000"/>
              <a:gd name="connsiteX7" fmla="*/ 8482 w 10000"/>
              <a:gd name="connsiteY7" fmla="*/ 1524 h 10000"/>
              <a:gd name="connsiteX8" fmla="*/ 8119 w 10000"/>
              <a:gd name="connsiteY8" fmla="*/ 1408 h 10000"/>
              <a:gd name="connsiteX9" fmla="*/ 7678 w 10000"/>
              <a:gd name="connsiteY9" fmla="*/ 1315 h 10000"/>
              <a:gd name="connsiteX10" fmla="*/ 7614 w 10000"/>
              <a:gd name="connsiteY10" fmla="*/ 1200 h 10000"/>
              <a:gd name="connsiteX11" fmla="*/ 7458 w 10000"/>
              <a:gd name="connsiteY11" fmla="*/ 1085 h 10000"/>
              <a:gd name="connsiteX12" fmla="*/ 7147 w 10000"/>
              <a:gd name="connsiteY12" fmla="*/ 1154 h 10000"/>
              <a:gd name="connsiteX13" fmla="*/ 6874 w 10000"/>
              <a:gd name="connsiteY13" fmla="*/ 484 h 10000"/>
              <a:gd name="connsiteX14" fmla="*/ 6641 w 10000"/>
              <a:gd name="connsiteY14" fmla="*/ 577 h 10000"/>
              <a:gd name="connsiteX15" fmla="*/ 6356 w 10000"/>
              <a:gd name="connsiteY15" fmla="*/ 461 h 10000"/>
              <a:gd name="connsiteX16" fmla="*/ 6291 w 10000"/>
              <a:gd name="connsiteY16" fmla="*/ 115 h 10000"/>
              <a:gd name="connsiteX17" fmla="*/ 6175 w 10000"/>
              <a:gd name="connsiteY17" fmla="*/ 0 h 10000"/>
              <a:gd name="connsiteX18" fmla="*/ 5811 w 10000"/>
              <a:gd name="connsiteY18" fmla="*/ 138 h 10000"/>
              <a:gd name="connsiteX19" fmla="*/ 5163 w 10000"/>
              <a:gd name="connsiteY19" fmla="*/ 231 h 10000"/>
              <a:gd name="connsiteX20" fmla="*/ 4748 w 10000"/>
              <a:gd name="connsiteY20" fmla="*/ 346 h 10000"/>
              <a:gd name="connsiteX21" fmla="*/ 4631 w 10000"/>
              <a:gd name="connsiteY21" fmla="*/ 438 h 10000"/>
              <a:gd name="connsiteX22" fmla="*/ 4437 w 10000"/>
              <a:gd name="connsiteY22" fmla="*/ 577 h 10000"/>
              <a:gd name="connsiteX23" fmla="*/ 4216 w 10000"/>
              <a:gd name="connsiteY23" fmla="*/ 785 h 10000"/>
              <a:gd name="connsiteX24" fmla="*/ 3983 w 10000"/>
              <a:gd name="connsiteY24" fmla="*/ 1154 h 10000"/>
              <a:gd name="connsiteX25" fmla="*/ 3801 w 10000"/>
              <a:gd name="connsiteY25" fmla="*/ 1246 h 10000"/>
              <a:gd name="connsiteX26" fmla="*/ 3685 w 10000"/>
              <a:gd name="connsiteY26" fmla="*/ 1662 h 10000"/>
              <a:gd name="connsiteX27" fmla="*/ 3607 w 10000"/>
              <a:gd name="connsiteY27" fmla="*/ 1754 h 10000"/>
              <a:gd name="connsiteX28" fmla="*/ 3451 w 10000"/>
              <a:gd name="connsiteY28" fmla="*/ 1685 h 10000"/>
              <a:gd name="connsiteX29" fmla="*/ 3438 w 10000"/>
              <a:gd name="connsiteY29" fmla="*/ 1616 h 10000"/>
              <a:gd name="connsiteX30" fmla="*/ 3348 w 10000"/>
              <a:gd name="connsiteY30" fmla="*/ 1731 h 10000"/>
              <a:gd name="connsiteX31" fmla="*/ 2940 w 10000"/>
              <a:gd name="connsiteY31" fmla="*/ 1619 h 10000"/>
              <a:gd name="connsiteX32" fmla="*/ 2388 w 10000"/>
              <a:gd name="connsiteY32" fmla="*/ 1639 h 10000"/>
              <a:gd name="connsiteX33" fmla="*/ 1803 w 10000"/>
              <a:gd name="connsiteY33" fmla="*/ 1076 h 10000"/>
              <a:gd name="connsiteX34" fmla="*/ 454 w 10000"/>
              <a:gd name="connsiteY34" fmla="*/ 310 h 10000"/>
              <a:gd name="connsiteX35" fmla="*/ 2103 w 10000"/>
              <a:gd name="connsiteY35" fmla="*/ 1801 h 10000"/>
              <a:gd name="connsiteX36" fmla="*/ 2077 w 10000"/>
              <a:gd name="connsiteY36" fmla="*/ 1939 h 10000"/>
              <a:gd name="connsiteX37" fmla="*/ 2258 w 10000"/>
              <a:gd name="connsiteY37" fmla="*/ 2100 h 10000"/>
              <a:gd name="connsiteX38" fmla="*/ 2271 w 10000"/>
              <a:gd name="connsiteY38" fmla="*/ 2169 h 10000"/>
              <a:gd name="connsiteX39" fmla="*/ 2518 w 10000"/>
              <a:gd name="connsiteY39" fmla="*/ 2239 h 10000"/>
              <a:gd name="connsiteX40" fmla="*/ 2505 w 10000"/>
              <a:gd name="connsiteY40" fmla="*/ 2377 h 10000"/>
              <a:gd name="connsiteX41" fmla="*/ 2284 w 10000"/>
              <a:gd name="connsiteY41" fmla="*/ 2400 h 10000"/>
              <a:gd name="connsiteX42" fmla="*/ 2258 w 10000"/>
              <a:gd name="connsiteY42" fmla="*/ 2470 h 10000"/>
              <a:gd name="connsiteX43" fmla="*/ 2051 w 10000"/>
              <a:gd name="connsiteY43" fmla="*/ 2539 h 10000"/>
              <a:gd name="connsiteX44" fmla="*/ 2038 w 10000"/>
              <a:gd name="connsiteY44" fmla="*/ 2609 h 10000"/>
              <a:gd name="connsiteX45" fmla="*/ 1999 w 10000"/>
              <a:gd name="connsiteY45" fmla="*/ 2632 h 10000"/>
              <a:gd name="connsiteX46" fmla="*/ 1973 w 10000"/>
              <a:gd name="connsiteY46" fmla="*/ 2770 h 10000"/>
              <a:gd name="connsiteX47" fmla="*/ 2116 w 10000"/>
              <a:gd name="connsiteY47" fmla="*/ 3001 h 10000"/>
              <a:gd name="connsiteX48" fmla="*/ 1960 w 10000"/>
              <a:gd name="connsiteY48" fmla="*/ 2862 h 10000"/>
              <a:gd name="connsiteX49" fmla="*/ 1299 w 10000"/>
              <a:gd name="connsiteY49" fmla="*/ 2885 h 10000"/>
              <a:gd name="connsiteX50" fmla="*/ 1169 w 10000"/>
              <a:gd name="connsiteY50" fmla="*/ 2701 h 10000"/>
              <a:gd name="connsiteX51" fmla="*/ 1208 w 10000"/>
              <a:gd name="connsiteY51" fmla="*/ 2885 h 10000"/>
              <a:gd name="connsiteX52" fmla="*/ 1195 w 10000"/>
              <a:gd name="connsiteY52" fmla="*/ 3093 h 10000"/>
              <a:gd name="connsiteX53" fmla="*/ 858 w 10000"/>
              <a:gd name="connsiteY53" fmla="*/ 2839 h 10000"/>
              <a:gd name="connsiteX54" fmla="*/ 430 w 10000"/>
              <a:gd name="connsiteY54" fmla="*/ 2908 h 10000"/>
              <a:gd name="connsiteX55" fmla="*/ 352 w 10000"/>
              <a:gd name="connsiteY55" fmla="*/ 3093 h 10000"/>
              <a:gd name="connsiteX56" fmla="*/ 339 w 10000"/>
              <a:gd name="connsiteY56" fmla="*/ 3208 h 10000"/>
              <a:gd name="connsiteX57" fmla="*/ 262 w 10000"/>
              <a:gd name="connsiteY57" fmla="*/ 3254 h 10000"/>
              <a:gd name="connsiteX58" fmla="*/ 157 w 10000"/>
              <a:gd name="connsiteY58" fmla="*/ 3346 h 10000"/>
              <a:gd name="connsiteX59" fmla="*/ 105 w 10000"/>
              <a:gd name="connsiteY59" fmla="*/ 3486 h 10000"/>
              <a:gd name="connsiteX60" fmla="*/ 67 w 10000"/>
              <a:gd name="connsiteY60" fmla="*/ 3509 h 10000"/>
              <a:gd name="connsiteX61" fmla="*/ 28 w 10000"/>
              <a:gd name="connsiteY61" fmla="*/ 4177 h 10000"/>
              <a:gd name="connsiteX62" fmla="*/ 2 w 10000"/>
              <a:gd name="connsiteY62" fmla="*/ 4409 h 10000"/>
              <a:gd name="connsiteX63" fmla="*/ 15 w 10000"/>
              <a:gd name="connsiteY63" fmla="*/ 4293 h 10000"/>
              <a:gd name="connsiteX64" fmla="*/ 443 w 10000"/>
              <a:gd name="connsiteY64" fmla="*/ 4270 h 10000"/>
              <a:gd name="connsiteX65" fmla="*/ 559 w 10000"/>
              <a:gd name="connsiteY65" fmla="*/ 4293 h 10000"/>
              <a:gd name="connsiteX66" fmla="*/ 507 w 10000"/>
              <a:gd name="connsiteY66" fmla="*/ 4455 h 10000"/>
              <a:gd name="connsiteX67" fmla="*/ 352 w 10000"/>
              <a:gd name="connsiteY67" fmla="*/ 4663 h 10000"/>
              <a:gd name="connsiteX68" fmla="*/ 469 w 10000"/>
              <a:gd name="connsiteY68" fmla="*/ 4870 h 10000"/>
              <a:gd name="connsiteX69" fmla="*/ 482 w 10000"/>
              <a:gd name="connsiteY69" fmla="*/ 4985 h 10000"/>
              <a:gd name="connsiteX70" fmla="*/ 507 w 10000"/>
              <a:gd name="connsiteY70" fmla="*/ 5055 h 10000"/>
              <a:gd name="connsiteX71" fmla="*/ 482 w 10000"/>
              <a:gd name="connsiteY71" fmla="*/ 5193 h 10000"/>
              <a:gd name="connsiteX72" fmla="*/ 598 w 10000"/>
              <a:gd name="connsiteY72" fmla="*/ 5216 h 10000"/>
              <a:gd name="connsiteX73" fmla="*/ 482 w 10000"/>
              <a:gd name="connsiteY73" fmla="*/ 5517 h 10000"/>
              <a:gd name="connsiteX74" fmla="*/ 494 w 10000"/>
              <a:gd name="connsiteY74" fmla="*/ 6070 h 10000"/>
              <a:gd name="connsiteX75" fmla="*/ 677 w 10000"/>
              <a:gd name="connsiteY75" fmla="*/ 6093 h 10000"/>
              <a:gd name="connsiteX76" fmla="*/ 638 w 10000"/>
              <a:gd name="connsiteY76" fmla="*/ 6139 h 10000"/>
              <a:gd name="connsiteX77" fmla="*/ 404 w 10000"/>
              <a:gd name="connsiteY77" fmla="*/ 6185 h 10000"/>
              <a:gd name="connsiteX78" fmla="*/ 365 w 10000"/>
              <a:gd name="connsiteY78" fmla="*/ 6232 h 10000"/>
              <a:gd name="connsiteX79" fmla="*/ 352 w 10000"/>
              <a:gd name="connsiteY79" fmla="*/ 6047 h 10000"/>
              <a:gd name="connsiteX80" fmla="*/ 300 w 10000"/>
              <a:gd name="connsiteY80" fmla="*/ 5909 h 10000"/>
              <a:gd name="connsiteX81" fmla="*/ 223 w 10000"/>
              <a:gd name="connsiteY81" fmla="*/ 5678 h 10000"/>
              <a:gd name="connsiteX82" fmla="*/ 196 w 10000"/>
              <a:gd name="connsiteY82" fmla="*/ 6093 h 10000"/>
              <a:gd name="connsiteX83" fmla="*/ 223 w 10000"/>
              <a:gd name="connsiteY83" fmla="*/ 6232 h 10000"/>
              <a:gd name="connsiteX84" fmla="*/ 79 w 10000"/>
              <a:gd name="connsiteY84" fmla="*/ 6348 h 10000"/>
              <a:gd name="connsiteX85" fmla="*/ 92 w 10000"/>
              <a:gd name="connsiteY85" fmla="*/ 6440 h 10000"/>
              <a:gd name="connsiteX86" fmla="*/ 249 w 10000"/>
              <a:gd name="connsiteY86" fmla="*/ 6486 h 10000"/>
              <a:gd name="connsiteX87" fmla="*/ 300 w 10000"/>
              <a:gd name="connsiteY87" fmla="*/ 6625 h 10000"/>
              <a:gd name="connsiteX88" fmla="*/ 313 w 10000"/>
              <a:gd name="connsiteY88" fmla="*/ 6555 h 10000"/>
              <a:gd name="connsiteX89" fmla="*/ 352 w 10000"/>
              <a:gd name="connsiteY89" fmla="*/ 6532 h 10000"/>
              <a:gd name="connsiteX90" fmla="*/ 443 w 10000"/>
              <a:gd name="connsiteY90" fmla="*/ 6555 h 10000"/>
              <a:gd name="connsiteX91" fmla="*/ 456 w 10000"/>
              <a:gd name="connsiteY91" fmla="*/ 6625 h 10000"/>
              <a:gd name="connsiteX92" fmla="*/ 469 w 10000"/>
              <a:gd name="connsiteY92" fmla="*/ 6763 h 10000"/>
              <a:gd name="connsiteX93" fmla="*/ 651 w 10000"/>
              <a:gd name="connsiteY93" fmla="*/ 6786 h 10000"/>
              <a:gd name="connsiteX94" fmla="*/ 793 w 10000"/>
              <a:gd name="connsiteY94" fmla="*/ 7132 h 10000"/>
              <a:gd name="connsiteX95" fmla="*/ 598 w 10000"/>
              <a:gd name="connsiteY95" fmla="*/ 7247 h 10000"/>
              <a:gd name="connsiteX96" fmla="*/ 482 w 10000"/>
              <a:gd name="connsiteY96" fmla="*/ 7132 h 10000"/>
              <a:gd name="connsiteX97" fmla="*/ 378 w 10000"/>
              <a:gd name="connsiteY97" fmla="*/ 7063 h 10000"/>
              <a:gd name="connsiteX98" fmla="*/ 300 w 10000"/>
              <a:gd name="connsiteY98" fmla="*/ 7247 h 10000"/>
              <a:gd name="connsiteX99" fmla="*/ 611 w 10000"/>
              <a:gd name="connsiteY99" fmla="*/ 7410 h 10000"/>
              <a:gd name="connsiteX100" fmla="*/ 624 w 10000"/>
              <a:gd name="connsiteY100" fmla="*/ 7479 h 10000"/>
              <a:gd name="connsiteX101" fmla="*/ 664 w 10000"/>
              <a:gd name="connsiteY101" fmla="*/ 7502 h 10000"/>
              <a:gd name="connsiteX102" fmla="*/ 690 w 10000"/>
              <a:gd name="connsiteY102" fmla="*/ 7778 h 10000"/>
              <a:gd name="connsiteX103" fmla="*/ 702 w 10000"/>
              <a:gd name="connsiteY103" fmla="*/ 8032 h 10000"/>
              <a:gd name="connsiteX104" fmla="*/ 819 w 10000"/>
              <a:gd name="connsiteY104" fmla="*/ 7940 h 10000"/>
              <a:gd name="connsiteX105" fmla="*/ 948 w 10000"/>
              <a:gd name="connsiteY105" fmla="*/ 8264 h 10000"/>
              <a:gd name="connsiteX106" fmla="*/ 858 w 10000"/>
              <a:gd name="connsiteY106" fmla="*/ 8240 h 10000"/>
              <a:gd name="connsiteX107" fmla="*/ 819 w 10000"/>
              <a:gd name="connsiteY107" fmla="*/ 8217 h 10000"/>
              <a:gd name="connsiteX108" fmla="*/ 767 w 10000"/>
              <a:gd name="connsiteY108" fmla="*/ 8356 h 10000"/>
              <a:gd name="connsiteX109" fmla="*/ 780 w 10000"/>
              <a:gd name="connsiteY109" fmla="*/ 8633 h 10000"/>
              <a:gd name="connsiteX110" fmla="*/ 871 w 10000"/>
              <a:gd name="connsiteY110" fmla="*/ 8540 h 10000"/>
              <a:gd name="connsiteX111" fmla="*/ 1286 w 10000"/>
              <a:gd name="connsiteY111" fmla="*/ 8540 h 10000"/>
              <a:gd name="connsiteX112" fmla="*/ 1402 w 10000"/>
              <a:gd name="connsiteY112" fmla="*/ 8448 h 10000"/>
              <a:gd name="connsiteX113" fmla="*/ 1481 w 10000"/>
              <a:gd name="connsiteY113" fmla="*/ 8356 h 10000"/>
              <a:gd name="connsiteX114" fmla="*/ 1519 w 10000"/>
              <a:gd name="connsiteY114" fmla="*/ 8471 h 10000"/>
              <a:gd name="connsiteX115" fmla="*/ 1389 w 10000"/>
              <a:gd name="connsiteY115" fmla="*/ 8656 h 10000"/>
              <a:gd name="connsiteX116" fmla="*/ 1053 w 10000"/>
              <a:gd name="connsiteY116" fmla="*/ 8840 h 10000"/>
              <a:gd name="connsiteX117" fmla="*/ 884 w 10000"/>
              <a:gd name="connsiteY117" fmla="*/ 8955 h 10000"/>
              <a:gd name="connsiteX118" fmla="*/ 1000 w 10000"/>
              <a:gd name="connsiteY118" fmla="*/ 9071 h 10000"/>
              <a:gd name="connsiteX119" fmla="*/ 1260 w 10000"/>
              <a:gd name="connsiteY119" fmla="*/ 8932 h 10000"/>
              <a:gd name="connsiteX120" fmla="*/ 1286 w 10000"/>
              <a:gd name="connsiteY120" fmla="*/ 9025 h 10000"/>
              <a:gd name="connsiteX121" fmla="*/ 1311 w 10000"/>
              <a:gd name="connsiteY121" fmla="*/ 9302 h 10000"/>
              <a:gd name="connsiteX122" fmla="*/ 1481 w 10000"/>
              <a:gd name="connsiteY122" fmla="*/ 9048 h 10000"/>
              <a:gd name="connsiteX123" fmla="*/ 1610 w 10000"/>
              <a:gd name="connsiteY123" fmla="*/ 8886 h 10000"/>
              <a:gd name="connsiteX124" fmla="*/ 1662 w 10000"/>
              <a:gd name="connsiteY124" fmla="*/ 8886 h 10000"/>
              <a:gd name="connsiteX125" fmla="*/ 1778 w 10000"/>
              <a:gd name="connsiteY125" fmla="*/ 8909 h 10000"/>
              <a:gd name="connsiteX126" fmla="*/ 1909 w 10000"/>
              <a:gd name="connsiteY126" fmla="*/ 9048 h 10000"/>
              <a:gd name="connsiteX127" fmla="*/ 1986 w 10000"/>
              <a:gd name="connsiteY127" fmla="*/ 9094 h 10000"/>
              <a:gd name="connsiteX128" fmla="*/ 2103 w 10000"/>
              <a:gd name="connsiteY128" fmla="*/ 9002 h 10000"/>
              <a:gd name="connsiteX129" fmla="*/ 2090 w 10000"/>
              <a:gd name="connsiteY129" fmla="*/ 9140 h 10000"/>
              <a:gd name="connsiteX130" fmla="*/ 2051 w 10000"/>
              <a:gd name="connsiteY130" fmla="*/ 9163 h 10000"/>
              <a:gd name="connsiteX131" fmla="*/ 2141 w 10000"/>
              <a:gd name="connsiteY131" fmla="*/ 9371 h 10000"/>
              <a:gd name="connsiteX132" fmla="*/ 2154 w 10000"/>
              <a:gd name="connsiteY132" fmla="*/ 9625 h 10000"/>
              <a:gd name="connsiteX133" fmla="*/ 2245 w 10000"/>
              <a:gd name="connsiteY133" fmla="*/ 9648 h 10000"/>
              <a:gd name="connsiteX134" fmla="*/ 2258 w 10000"/>
              <a:gd name="connsiteY134" fmla="*/ 9717 h 10000"/>
              <a:gd name="connsiteX135" fmla="*/ 2401 w 10000"/>
              <a:gd name="connsiteY135" fmla="*/ 9763 h 10000"/>
              <a:gd name="connsiteX136" fmla="*/ 2881 w 10000"/>
              <a:gd name="connsiteY136" fmla="*/ 9833 h 10000"/>
              <a:gd name="connsiteX137" fmla="*/ 3153 w 10000"/>
              <a:gd name="connsiteY137" fmla="*/ 9694 h 10000"/>
              <a:gd name="connsiteX138" fmla="*/ 3257 w 10000"/>
              <a:gd name="connsiteY138" fmla="*/ 9348 h 10000"/>
              <a:gd name="connsiteX139" fmla="*/ 3283 w 10000"/>
              <a:gd name="connsiteY139" fmla="*/ 8886 h 10000"/>
              <a:gd name="connsiteX140" fmla="*/ 3438 w 10000"/>
              <a:gd name="connsiteY140" fmla="*/ 8771 h 10000"/>
              <a:gd name="connsiteX141" fmla="*/ 3516 w 10000"/>
              <a:gd name="connsiteY141" fmla="*/ 8725 h 10000"/>
              <a:gd name="connsiteX142" fmla="*/ 3801 w 10000"/>
              <a:gd name="connsiteY142" fmla="*/ 8794 h 10000"/>
              <a:gd name="connsiteX143" fmla="*/ 4061 w 10000"/>
              <a:gd name="connsiteY143" fmla="*/ 9025 h 10000"/>
              <a:gd name="connsiteX144" fmla="*/ 4281 w 10000"/>
              <a:gd name="connsiteY144" fmla="*/ 9186 h 10000"/>
              <a:gd name="connsiteX145" fmla="*/ 4437 w 10000"/>
              <a:gd name="connsiteY145" fmla="*/ 9371 h 10000"/>
              <a:gd name="connsiteX146" fmla="*/ 4618 w 10000"/>
              <a:gd name="connsiteY146" fmla="*/ 9625 h 10000"/>
              <a:gd name="connsiteX147" fmla="*/ 4696 w 10000"/>
              <a:gd name="connsiteY147" fmla="*/ 9971 h 10000"/>
              <a:gd name="connsiteX148" fmla="*/ 4956 w 10000"/>
              <a:gd name="connsiteY148" fmla="*/ 9971 h 10000"/>
              <a:gd name="connsiteX149" fmla="*/ 5228 w 10000"/>
              <a:gd name="connsiteY149" fmla="*/ 9833 h 10000"/>
              <a:gd name="connsiteX150" fmla="*/ 5487 w 10000"/>
              <a:gd name="connsiteY150" fmla="*/ 9740 h 10000"/>
              <a:gd name="connsiteX151" fmla="*/ 5630 w 10000"/>
              <a:gd name="connsiteY151" fmla="*/ 9717 h 10000"/>
              <a:gd name="connsiteX152" fmla="*/ 5760 w 10000"/>
              <a:gd name="connsiteY152" fmla="*/ 9556 h 10000"/>
              <a:gd name="connsiteX153" fmla="*/ 5837 w 10000"/>
              <a:gd name="connsiteY153" fmla="*/ 9487 h 10000"/>
              <a:gd name="connsiteX154" fmla="*/ 5915 w 10000"/>
              <a:gd name="connsiteY154" fmla="*/ 9302 h 10000"/>
              <a:gd name="connsiteX155" fmla="*/ 6084 w 10000"/>
              <a:gd name="connsiteY155" fmla="*/ 8955 h 10000"/>
              <a:gd name="connsiteX156" fmla="*/ 6343 w 10000"/>
              <a:gd name="connsiteY156" fmla="*/ 8702 h 10000"/>
              <a:gd name="connsiteX157" fmla="*/ 6564 w 10000"/>
              <a:gd name="connsiteY157" fmla="*/ 8817 h 10000"/>
              <a:gd name="connsiteX158" fmla="*/ 6654 w 10000"/>
              <a:gd name="connsiteY158" fmla="*/ 8978 h 10000"/>
              <a:gd name="connsiteX159" fmla="*/ 6758 w 10000"/>
              <a:gd name="connsiteY159" fmla="*/ 9071 h 10000"/>
              <a:gd name="connsiteX160" fmla="*/ 6966 w 10000"/>
              <a:gd name="connsiteY160" fmla="*/ 8978 h 10000"/>
              <a:gd name="connsiteX161" fmla="*/ 7108 w 10000"/>
              <a:gd name="connsiteY161" fmla="*/ 8656 h 10000"/>
              <a:gd name="connsiteX162" fmla="*/ 7186 w 10000"/>
              <a:gd name="connsiteY162" fmla="*/ 8471 h 10000"/>
              <a:gd name="connsiteX163" fmla="*/ 7355 w 10000"/>
              <a:gd name="connsiteY163" fmla="*/ 8863 h 10000"/>
              <a:gd name="connsiteX164" fmla="*/ 7394 w 10000"/>
              <a:gd name="connsiteY164" fmla="*/ 8840 h 10000"/>
              <a:gd name="connsiteX165" fmla="*/ 7562 w 10000"/>
              <a:gd name="connsiteY165" fmla="*/ 8633 h 10000"/>
              <a:gd name="connsiteX166" fmla="*/ 8029 w 10000"/>
              <a:gd name="connsiteY166" fmla="*/ 8494 h 10000"/>
              <a:gd name="connsiteX167" fmla="*/ 8211 w 10000"/>
              <a:gd name="connsiteY167" fmla="*/ 8425 h 10000"/>
              <a:gd name="connsiteX168" fmla="*/ 8587 w 10000"/>
              <a:gd name="connsiteY168" fmla="*/ 8287 h 10000"/>
              <a:gd name="connsiteX169" fmla="*/ 8820 w 10000"/>
              <a:gd name="connsiteY169" fmla="*/ 8170 h 10000"/>
              <a:gd name="connsiteX170" fmla="*/ 9559 w 10000"/>
              <a:gd name="connsiteY170" fmla="*/ 8240 h 10000"/>
              <a:gd name="connsiteX171" fmla="*/ 9871 w 10000"/>
              <a:gd name="connsiteY171" fmla="*/ 8101 h 10000"/>
              <a:gd name="connsiteX172" fmla="*/ 9884 w 10000"/>
              <a:gd name="connsiteY172" fmla="*/ 8009 h 10000"/>
              <a:gd name="connsiteX173" fmla="*/ 10000 w 10000"/>
              <a:gd name="connsiteY173" fmla="*/ 7940 h 10000"/>
              <a:gd name="connsiteX0" fmla="*/ 10000 w 10000"/>
              <a:gd name="connsiteY0" fmla="*/ 1177 h 10000"/>
              <a:gd name="connsiteX1" fmla="*/ 9858 w 10000"/>
              <a:gd name="connsiteY1" fmla="*/ 1338 h 10000"/>
              <a:gd name="connsiteX2" fmla="*/ 9391 w 10000"/>
              <a:gd name="connsiteY2" fmla="*/ 1246 h 10000"/>
              <a:gd name="connsiteX3" fmla="*/ 9364 w 10000"/>
              <a:gd name="connsiteY3" fmla="*/ 1177 h 10000"/>
              <a:gd name="connsiteX4" fmla="*/ 9274 w 10000"/>
              <a:gd name="connsiteY4" fmla="*/ 1223 h 10000"/>
              <a:gd name="connsiteX5" fmla="*/ 9080 w 10000"/>
              <a:gd name="connsiteY5" fmla="*/ 1246 h 10000"/>
              <a:gd name="connsiteX6" fmla="*/ 8897 w 10000"/>
              <a:gd name="connsiteY6" fmla="*/ 1478 h 10000"/>
              <a:gd name="connsiteX7" fmla="*/ 8482 w 10000"/>
              <a:gd name="connsiteY7" fmla="*/ 1524 h 10000"/>
              <a:gd name="connsiteX8" fmla="*/ 8119 w 10000"/>
              <a:gd name="connsiteY8" fmla="*/ 1408 h 10000"/>
              <a:gd name="connsiteX9" fmla="*/ 7678 w 10000"/>
              <a:gd name="connsiteY9" fmla="*/ 1315 h 10000"/>
              <a:gd name="connsiteX10" fmla="*/ 7614 w 10000"/>
              <a:gd name="connsiteY10" fmla="*/ 1200 h 10000"/>
              <a:gd name="connsiteX11" fmla="*/ 7458 w 10000"/>
              <a:gd name="connsiteY11" fmla="*/ 1085 h 10000"/>
              <a:gd name="connsiteX12" fmla="*/ 7147 w 10000"/>
              <a:gd name="connsiteY12" fmla="*/ 1154 h 10000"/>
              <a:gd name="connsiteX13" fmla="*/ 6874 w 10000"/>
              <a:gd name="connsiteY13" fmla="*/ 484 h 10000"/>
              <a:gd name="connsiteX14" fmla="*/ 6641 w 10000"/>
              <a:gd name="connsiteY14" fmla="*/ 577 h 10000"/>
              <a:gd name="connsiteX15" fmla="*/ 6356 w 10000"/>
              <a:gd name="connsiteY15" fmla="*/ 461 h 10000"/>
              <a:gd name="connsiteX16" fmla="*/ 6291 w 10000"/>
              <a:gd name="connsiteY16" fmla="*/ 115 h 10000"/>
              <a:gd name="connsiteX17" fmla="*/ 6175 w 10000"/>
              <a:gd name="connsiteY17" fmla="*/ 0 h 10000"/>
              <a:gd name="connsiteX18" fmla="*/ 5811 w 10000"/>
              <a:gd name="connsiteY18" fmla="*/ 138 h 10000"/>
              <a:gd name="connsiteX19" fmla="*/ 5163 w 10000"/>
              <a:gd name="connsiteY19" fmla="*/ 231 h 10000"/>
              <a:gd name="connsiteX20" fmla="*/ 4748 w 10000"/>
              <a:gd name="connsiteY20" fmla="*/ 346 h 10000"/>
              <a:gd name="connsiteX21" fmla="*/ 4631 w 10000"/>
              <a:gd name="connsiteY21" fmla="*/ 438 h 10000"/>
              <a:gd name="connsiteX22" fmla="*/ 4437 w 10000"/>
              <a:gd name="connsiteY22" fmla="*/ 577 h 10000"/>
              <a:gd name="connsiteX23" fmla="*/ 4216 w 10000"/>
              <a:gd name="connsiteY23" fmla="*/ 785 h 10000"/>
              <a:gd name="connsiteX24" fmla="*/ 3983 w 10000"/>
              <a:gd name="connsiteY24" fmla="*/ 1154 h 10000"/>
              <a:gd name="connsiteX25" fmla="*/ 3801 w 10000"/>
              <a:gd name="connsiteY25" fmla="*/ 1246 h 10000"/>
              <a:gd name="connsiteX26" fmla="*/ 3685 w 10000"/>
              <a:gd name="connsiteY26" fmla="*/ 1662 h 10000"/>
              <a:gd name="connsiteX27" fmla="*/ 3607 w 10000"/>
              <a:gd name="connsiteY27" fmla="*/ 1754 h 10000"/>
              <a:gd name="connsiteX28" fmla="*/ 3451 w 10000"/>
              <a:gd name="connsiteY28" fmla="*/ 1685 h 10000"/>
              <a:gd name="connsiteX29" fmla="*/ 3438 w 10000"/>
              <a:gd name="connsiteY29" fmla="*/ 1616 h 10000"/>
              <a:gd name="connsiteX30" fmla="*/ 3348 w 10000"/>
              <a:gd name="connsiteY30" fmla="*/ 1731 h 10000"/>
              <a:gd name="connsiteX31" fmla="*/ 2940 w 10000"/>
              <a:gd name="connsiteY31" fmla="*/ 1619 h 10000"/>
              <a:gd name="connsiteX32" fmla="*/ 2388 w 10000"/>
              <a:gd name="connsiteY32" fmla="*/ 1639 h 10000"/>
              <a:gd name="connsiteX33" fmla="*/ 1598 w 10000"/>
              <a:gd name="connsiteY33" fmla="*/ 639 h 10000"/>
              <a:gd name="connsiteX34" fmla="*/ 454 w 10000"/>
              <a:gd name="connsiteY34" fmla="*/ 310 h 10000"/>
              <a:gd name="connsiteX35" fmla="*/ 2103 w 10000"/>
              <a:gd name="connsiteY35" fmla="*/ 1801 h 10000"/>
              <a:gd name="connsiteX36" fmla="*/ 2077 w 10000"/>
              <a:gd name="connsiteY36" fmla="*/ 1939 h 10000"/>
              <a:gd name="connsiteX37" fmla="*/ 2258 w 10000"/>
              <a:gd name="connsiteY37" fmla="*/ 2100 h 10000"/>
              <a:gd name="connsiteX38" fmla="*/ 2271 w 10000"/>
              <a:gd name="connsiteY38" fmla="*/ 2169 h 10000"/>
              <a:gd name="connsiteX39" fmla="*/ 2518 w 10000"/>
              <a:gd name="connsiteY39" fmla="*/ 2239 h 10000"/>
              <a:gd name="connsiteX40" fmla="*/ 2505 w 10000"/>
              <a:gd name="connsiteY40" fmla="*/ 2377 h 10000"/>
              <a:gd name="connsiteX41" fmla="*/ 2284 w 10000"/>
              <a:gd name="connsiteY41" fmla="*/ 2400 h 10000"/>
              <a:gd name="connsiteX42" fmla="*/ 2258 w 10000"/>
              <a:gd name="connsiteY42" fmla="*/ 2470 h 10000"/>
              <a:gd name="connsiteX43" fmla="*/ 2051 w 10000"/>
              <a:gd name="connsiteY43" fmla="*/ 2539 h 10000"/>
              <a:gd name="connsiteX44" fmla="*/ 2038 w 10000"/>
              <a:gd name="connsiteY44" fmla="*/ 2609 h 10000"/>
              <a:gd name="connsiteX45" fmla="*/ 1999 w 10000"/>
              <a:gd name="connsiteY45" fmla="*/ 2632 h 10000"/>
              <a:gd name="connsiteX46" fmla="*/ 1973 w 10000"/>
              <a:gd name="connsiteY46" fmla="*/ 2770 h 10000"/>
              <a:gd name="connsiteX47" fmla="*/ 2116 w 10000"/>
              <a:gd name="connsiteY47" fmla="*/ 3001 h 10000"/>
              <a:gd name="connsiteX48" fmla="*/ 1960 w 10000"/>
              <a:gd name="connsiteY48" fmla="*/ 2862 h 10000"/>
              <a:gd name="connsiteX49" fmla="*/ 1299 w 10000"/>
              <a:gd name="connsiteY49" fmla="*/ 2885 h 10000"/>
              <a:gd name="connsiteX50" fmla="*/ 1169 w 10000"/>
              <a:gd name="connsiteY50" fmla="*/ 2701 h 10000"/>
              <a:gd name="connsiteX51" fmla="*/ 1208 w 10000"/>
              <a:gd name="connsiteY51" fmla="*/ 2885 h 10000"/>
              <a:gd name="connsiteX52" fmla="*/ 1195 w 10000"/>
              <a:gd name="connsiteY52" fmla="*/ 3093 h 10000"/>
              <a:gd name="connsiteX53" fmla="*/ 858 w 10000"/>
              <a:gd name="connsiteY53" fmla="*/ 2839 h 10000"/>
              <a:gd name="connsiteX54" fmla="*/ 430 w 10000"/>
              <a:gd name="connsiteY54" fmla="*/ 2908 h 10000"/>
              <a:gd name="connsiteX55" fmla="*/ 352 w 10000"/>
              <a:gd name="connsiteY55" fmla="*/ 3093 h 10000"/>
              <a:gd name="connsiteX56" fmla="*/ 339 w 10000"/>
              <a:gd name="connsiteY56" fmla="*/ 3208 h 10000"/>
              <a:gd name="connsiteX57" fmla="*/ 262 w 10000"/>
              <a:gd name="connsiteY57" fmla="*/ 3254 h 10000"/>
              <a:gd name="connsiteX58" fmla="*/ 157 w 10000"/>
              <a:gd name="connsiteY58" fmla="*/ 3346 h 10000"/>
              <a:gd name="connsiteX59" fmla="*/ 105 w 10000"/>
              <a:gd name="connsiteY59" fmla="*/ 3486 h 10000"/>
              <a:gd name="connsiteX60" fmla="*/ 67 w 10000"/>
              <a:gd name="connsiteY60" fmla="*/ 3509 h 10000"/>
              <a:gd name="connsiteX61" fmla="*/ 28 w 10000"/>
              <a:gd name="connsiteY61" fmla="*/ 4177 h 10000"/>
              <a:gd name="connsiteX62" fmla="*/ 2 w 10000"/>
              <a:gd name="connsiteY62" fmla="*/ 4409 h 10000"/>
              <a:gd name="connsiteX63" fmla="*/ 15 w 10000"/>
              <a:gd name="connsiteY63" fmla="*/ 4293 h 10000"/>
              <a:gd name="connsiteX64" fmla="*/ 443 w 10000"/>
              <a:gd name="connsiteY64" fmla="*/ 4270 h 10000"/>
              <a:gd name="connsiteX65" fmla="*/ 559 w 10000"/>
              <a:gd name="connsiteY65" fmla="*/ 4293 h 10000"/>
              <a:gd name="connsiteX66" fmla="*/ 507 w 10000"/>
              <a:gd name="connsiteY66" fmla="*/ 4455 h 10000"/>
              <a:gd name="connsiteX67" fmla="*/ 352 w 10000"/>
              <a:gd name="connsiteY67" fmla="*/ 4663 h 10000"/>
              <a:gd name="connsiteX68" fmla="*/ 469 w 10000"/>
              <a:gd name="connsiteY68" fmla="*/ 4870 h 10000"/>
              <a:gd name="connsiteX69" fmla="*/ 482 w 10000"/>
              <a:gd name="connsiteY69" fmla="*/ 4985 h 10000"/>
              <a:gd name="connsiteX70" fmla="*/ 507 w 10000"/>
              <a:gd name="connsiteY70" fmla="*/ 5055 h 10000"/>
              <a:gd name="connsiteX71" fmla="*/ 482 w 10000"/>
              <a:gd name="connsiteY71" fmla="*/ 5193 h 10000"/>
              <a:gd name="connsiteX72" fmla="*/ 598 w 10000"/>
              <a:gd name="connsiteY72" fmla="*/ 5216 h 10000"/>
              <a:gd name="connsiteX73" fmla="*/ 482 w 10000"/>
              <a:gd name="connsiteY73" fmla="*/ 5517 h 10000"/>
              <a:gd name="connsiteX74" fmla="*/ 494 w 10000"/>
              <a:gd name="connsiteY74" fmla="*/ 6070 h 10000"/>
              <a:gd name="connsiteX75" fmla="*/ 677 w 10000"/>
              <a:gd name="connsiteY75" fmla="*/ 6093 h 10000"/>
              <a:gd name="connsiteX76" fmla="*/ 638 w 10000"/>
              <a:gd name="connsiteY76" fmla="*/ 6139 h 10000"/>
              <a:gd name="connsiteX77" fmla="*/ 404 w 10000"/>
              <a:gd name="connsiteY77" fmla="*/ 6185 h 10000"/>
              <a:gd name="connsiteX78" fmla="*/ 365 w 10000"/>
              <a:gd name="connsiteY78" fmla="*/ 6232 h 10000"/>
              <a:gd name="connsiteX79" fmla="*/ 352 w 10000"/>
              <a:gd name="connsiteY79" fmla="*/ 6047 h 10000"/>
              <a:gd name="connsiteX80" fmla="*/ 300 w 10000"/>
              <a:gd name="connsiteY80" fmla="*/ 5909 h 10000"/>
              <a:gd name="connsiteX81" fmla="*/ 223 w 10000"/>
              <a:gd name="connsiteY81" fmla="*/ 5678 h 10000"/>
              <a:gd name="connsiteX82" fmla="*/ 196 w 10000"/>
              <a:gd name="connsiteY82" fmla="*/ 6093 h 10000"/>
              <a:gd name="connsiteX83" fmla="*/ 223 w 10000"/>
              <a:gd name="connsiteY83" fmla="*/ 6232 h 10000"/>
              <a:gd name="connsiteX84" fmla="*/ 79 w 10000"/>
              <a:gd name="connsiteY84" fmla="*/ 6348 h 10000"/>
              <a:gd name="connsiteX85" fmla="*/ 92 w 10000"/>
              <a:gd name="connsiteY85" fmla="*/ 6440 h 10000"/>
              <a:gd name="connsiteX86" fmla="*/ 249 w 10000"/>
              <a:gd name="connsiteY86" fmla="*/ 6486 h 10000"/>
              <a:gd name="connsiteX87" fmla="*/ 300 w 10000"/>
              <a:gd name="connsiteY87" fmla="*/ 6625 h 10000"/>
              <a:gd name="connsiteX88" fmla="*/ 313 w 10000"/>
              <a:gd name="connsiteY88" fmla="*/ 6555 h 10000"/>
              <a:gd name="connsiteX89" fmla="*/ 352 w 10000"/>
              <a:gd name="connsiteY89" fmla="*/ 6532 h 10000"/>
              <a:gd name="connsiteX90" fmla="*/ 443 w 10000"/>
              <a:gd name="connsiteY90" fmla="*/ 6555 h 10000"/>
              <a:gd name="connsiteX91" fmla="*/ 456 w 10000"/>
              <a:gd name="connsiteY91" fmla="*/ 6625 h 10000"/>
              <a:gd name="connsiteX92" fmla="*/ 469 w 10000"/>
              <a:gd name="connsiteY92" fmla="*/ 6763 h 10000"/>
              <a:gd name="connsiteX93" fmla="*/ 651 w 10000"/>
              <a:gd name="connsiteY93" fmla="*/ 6786 h 10000"/>
              <a:gd name="connsiteX94" fmla="*/ 793 w 10000"/>
              <a:gd name="connsiteY94" fmla="*/ 7132 h 10000"/>
              <a:gd name="connsiteX95" fmla="*/ 598 w 10000"/>
              <a:gd name="connsiteY95" fmla="*/ 7247 h 10000"/>
              <a:gd name="connsiteX96" fmla="*/ 482 w 10000"/>
              <a:gd name="connsiteY96" fmla="*/ 7132 h 10000"/>
              <a:gd name="connsiteX97" fmla="*/ 378 w 10000"/>
              <a:gd name="connsiteY97" fmla="*/ 7063 h 10000"/>
              <a:gd name="connsiteX98" fmla="*/ 300 w 10000"/>
              <a:gd name="connsiteY98" fmla="*/ 7247 h 10000"/>
              <a:gd name="connsiteX99" fmla="*/ 611 w 10000"/>
              <a:gd name="connsiteY99" fmla="*/ 7410 h 10000"/>
              <a:gd name="connsiteX100" fmla="*/ 624 w 10000"/>
              <a:gd name="connsiteY100" fmla="*/ 7479 h 10000"/>
              <a:gd name="connsiteX101" fmla="*/ 664 w 10000"/>
              <a:gd name="connsiteY101" fmla="*/ 7502 h 10000"/>
              <a:gd name="connsiteX102" fmla="*/ 690 w 10000"/>
              <a:gd name="connsiteY102" fmla="*/ 7778 h 10000"/>
              <a:gd name="connsiteX103" fmla="*/ 702 w 10000"/>
              <a:gd name="connsiteY103" fmla="*/ 8032 h 10000"/>
              <a:gd name="connsiteX104" fmla="*/ 819 w 10000"/>
              <a:gd name="connsiteY104" fmla="*/ 7940 h 10000"/>
              <a:gd name="connsiteX105" fmla="*/ 948 w 10000"/>
              <a:gd name="connsiteY105" fmla="*/ 8264 h 10000"/>
              <a:gd name="connsiteX106" fmla="*/ 858 w 10000"/>
              <a:gd name="connsiteY106" fmla="*/ 8240 h 10000"/>
              <a:gd name="connsiteX107" fmla="*/ 819 w 10000"/>
              <a:gd name="connsiteY107" fmla="*/ 8217 h 10000"/>
              <a:gd name="connsiteX108" fmla="*/ 767 w 10000"/>
              <a:gd name="connsiteY108" fmla="*/ 8356 h 10000"/>
              <a:gd name="connsiteX109" fmla="*/ 780 w 10000"/>
              <a:gd name="connsiteY109" fmla="*/ 8633 h 10000"/>
              <a:gd name="connsiteX110" fmla="*/ 871 w 10000"/>
              <a:gd name="connsiteY110" fmla="*/ 8540 h 10000"/>
              <a:gd name="connsiteX111" fmla="*/ 1286 w 10000"/>
              <a:gd name="connsiteY111" fmla="*/ 8540 h 10000"/>
              <a:gd name="connsiteX112" fmla="*/ 1402 w 10000"/>
              <a:gd name="connsiteY112" fmla="*/ 8448 h 10000"/>
              <a:gd name="connsiteX113" fmla="*/ 1481 w 10000"/>
              <a:gd name="connsiteY113" fmla="*/ 8356 h 10000"/>
              <a:gd name="connsiteX114" fmla="*/ 1519 w 10000"/>
              <a:gd name="connsiteY114" fmla="*/ 8471 h 10000"/>
              <a:gd name="connsiteX115" fmla="*/ 1389 w 10000"/>
              <a:gd name="connsiteY115" fmla="*/ 8656 h 10000"/>
              <a:gd name="connsiteX116" fmla="*/ 1053 w 10000"/>
              <a:gd name="connsiteY116" fmla="*/ 8840 h 10000"/>
              <a:gd name="connsiteX117" fmla="*/ 884 w 10000"/>
              <a:gd name="connsiteY117" fmla="*/ 8955 h 10000"/>
              <a:gd name="connsiteX118" fmla="*/ 1000 w 10000"/>
              <a:gd name="connsiteY118" fmla="*/ 9071 h 10000"/>
              <a:gd name="connsiteX119" fmla="*/ 1260 w 10000"/>
              <a:gd name="connsiteY119" fmla="*/ 8932 h 10000"/>
              <a:gd name="connsiteX120" fmla="*/ 1286 w 10000"/>
              <a:gd name="connsiteY120" fmla="*/ 9025 h 10000"/>
              <a:gd name="connsiteX121" fmla="*/ 1311 w 10000"/>
              <a:gd name="connsiteY121" fmla="*/ 9302 h 10000"/>
              <a:gd name="connsiteX122" fmla="*/ 1481 w 10000"/>
              <a:gd name="connsiteY122" fmla="*/ 9048 h 10000"/>
              <a:gd name="connsiteX123" fmla="*/ 1610 w 10000"/>
              <a:gd name="connsiteY123" fmla="*/ 8886 h 10000"/>
              <a:gd name="connsiteX124" fmla="*/ 1662 w 10000"/>
              <a:gd name="connsiteY124" fmla="*/ 8886 h 10000"/>
              <a:gd name="connsiteX125" fmla="*/ 1778 w 10000"/>
              <a:gd name="connsiteY125" fmla="*/ 8909 h 10000"/>
              <a:gd name="connsiteX126" fmla="*/ 1909 w 10000"/>
              <a:gd name="connsiteY126" fmla="*/ 9048 h 10000"/>
              <a:gd name="connsiteX127" fmla="*/ 1986 w 10000"/>
              <a:gd name="connsiteY127" fmla="*/ 9094 h 10000"/>
              <a:gd name="connsiteX128" fmla="*/ 2103 w 10000"/>
              <a:gd name="connsiteY128" fmla="*/ 9002 h 10000"/>
              <a:gd name="connsiteX129" fmla="*/ 2090 w 10000"/>
              <a:gd name="connsiteY129" fmla="*/ 9140 h 10000"/>
              <a:gd name="connsiteX130" fmla="*/ 2051 w 10000"/>
              <a:gd name="connsiteY130" fmla="*/ 9163 h 10000"/>
              <a:gd name="connsiteX131" fmla="*/ 2141 w 10000"/>
              <a:gd name="connsiteY131" fmla="*/ 9371 h 10000"/>
              <a:gd name="connsiteX132" fmla="*/ 2154 w 10000"/>
              <a:gd name="connsiteY132" fmla="*/ 9625 h 10000"/>
              <a:gd name="connsiteX133" fmla="*/ 2245 w 10000"/>
              <a:gd name="connsiteY133" fmla="*/ 9648 h 10000"/>
              <a:gd name="connsiteX134" fmla="*/ 2258 w 10000"/>
              <a:gd name="connsiteY134" fmla="*/ 9717 h 10000"/>
              <a:gd name="connsiteX135" fmla="*/ 2401 w 10000"/>
              <a:gd name="connsiteY135" fmla="*/ 9763 h 10000"/>
              <a:gd name="connsiteX136" fmla="*/ 2881 w 10000"/>
              <a:gd name="connsiteY136" fmla="*/ 9833 h 10000"/>
              <a:gd name="connsiteX137" fmla="*/ 3153 w 10000"/>
              <a:gd name="connsiteY137" fmla="*/ 9694 h 10000"/>
              <a:gd name="connsiteX138" fmla="*/ 3257 w 10000"/>
              <a:gd name="connsiteY138" fmla="*/ 9348 h 10000"/>
              <a:gd name="connsiteX139" fmla="*/ 3283 w 10000"/>
              <a:gd name="connsiteY139" fmla="*/ 8886 h 10000"/>
              <a:gd name="connsiteX140" fmla="*/ 3438 w 10000"/>
              <a:gd name="connsiteY140" fmla="*/ 8771 h 10000"/>
              <a:gd name="connsiteX141" fmla="*/ 3516 w 10000"/>
              <a:gd name="connsiteY141" fmla="*/ 8725 h 10000"/>
              <a:gd name="connsiteX142" fmla="*/ 3801 w 10000"/>
              <a:gd name="connsiteY142" fmla="*/ 8794 h 10000"/>
              <a:gd name="connsiteX143" fmla="*/ 4061 w 10000"/>
              <a:gd name="connsiteY143" fmla="*/ 9025 h 10000"/>
              <a:gd name="connsiteX144" fmla="*/ 4281 w 10000"/>
              <a:gd name="connsiteY144" fmla="*/ 9186 h 10000"/>
              <a:gd name="connsiteX145" fmla="*/ 4437 w 10000"/>
              <a:gd name="connsiteY145" fmla="*/ 9371 h 10000"/>
              <a:gd name="connsiteX146" fmla="*/ 4618 w 10000"/>
              <a:gd name="connsiteY146" fmla="*/ 9625 h 10000"/>
              <a:gd name="connsiteX147" fmla="*/ 4696 w 10000"/>
              <a:gd name="connsiteY147" fmla="*/ 9971 h 10000"/>
              <a:gd name="connsiteX148" fmla="*/ 4956 w 10000"/>
              <a:gd name="connsiteY148" fmla="*/ 9971 h 10000"/>
              <a:gd name="connsiteX149" fmla="*/ 5228 w 10000"/>
              <a:gd name="connsiteY149" fmla="*/ 9833 h 10000"/>
              <a:gd name="connsiteX150" fmla="*/ 5487 w 10000"/>
              <a:gd name="connsiteY150" fmla="*/ 9740 h 10000"/>
              <a:gd name="connsiteX151" fmla="*/ 5630 w 10000"/>
              <a:gd name="connsiteY151" fmla="*/ 9717 h 10000"/>
              <a:gd name="connsiteX152" fmla="*/ 5760 w 10000"/>
              <a:gd name="connsiteY152" fmla="*/ 9556 h 10000"/>
              <a:gd name="connsiteX153" fmla="*/ 5837 w 10000"/>
              <a:gd name="connsiteY153" fmla="*/ 9487 h 10000"/>
              <a:gd name="connsiteX154" fmla="*/ 5915 w 10000"/>
              <a:gd name="connsiteY154" fmla="*/ 9302 h 10000"/>
              <a:gd name="connsiteX155" fmla="*/ 6084 w 10000"/>
              <a:gd name="connsiteY155" fmla="*/ 8955 h 10000"/>
              <a:gd name="connsiteX156" fmla="*/ 6343 w 10000"/>
              <a:gd name="connsiteY156" fmla="*/ 8702 h 10000"/>
              <a:gd name="connsiteX157" fmla="*/ 6564 w 10000"/>
              <a:gd name="connsiteY157" fmla="*/ 8817 h 10000"/>
              <a:gd name="connsiteX158" fmla="*/ 6654 w 10000"/>
              <a:gd name="connsiteY158" fmla="*/ 8978 h 10000"/>
              <a:gd name="connsiteX159" fmla="*/ 6758 w 10000"/>
              <a:gd name="connsiteY159" fmla="*/ 9071 h 10000"/>
              <a:gd name="connsiteX160" fmla="*/ 6966 w 10000"/>
              <a:gd name="connsiteY160" fmla="*/ 8978 h 10000"/>
              <a:gd name="connsiteX161" fmla="*/ 7108 w 10000"/>
              <a:gd name="connsiteY161" fmla="*/ 8656 h 10000"/>
              <a:gd name="connsiteX162" fmla="*/ 7186 w 10000"/>
              <a:gd name="connsiteY162" fmla="*/ 8471 h 10000"/>
              <a:gd name="connsiteX163" fmla="*/ 7355 w 10000"/>
              <a:gd name="connsiteY163" fmla="*/ 8863 h 10000"/>
              <a:gd name="connsiteX164" fmla="*/ 7394 w 10000"/>
              <a:gd name="connsiteY164" fmla="*/ 8840 h 10000"/>
              <a:gd name="connsiteX165" fmla="*/ 7562 w 10000"/>
              <a:gd name="connsiteY165" fmla="*/ 8633 h 10000"/>
              <a:gd name="connsiteX166" fmla="*/ 8029 w 10000"/>
              <a:gd name="connsiteY166" fmla="*/ 8494 h 10000"/>
              <a:gd name="connsiteX167" fmla="*/ 8211 w 10000"/>
              <a:gd name="connsiteY167" fmla="*/ 8425 h 10000"/>
              <a:gd name="connsiteX168" fmla="*/ 8587 w 10000"/>
              <a:gd name="connsiteY168" fmla="*/ 8287 h 10000"/>
              <a:gd name="connsiteX169" fmla="*/ 8820 w 10000"/>
              <a:gd name="connsiteY169" fmla="*/ 8170 h 10000"/>
              <a:gd name="connsiteX170" fmla="*/ 9559 w 10000"/>
              <a:gd name="connsiteY170" fmla="*/ 8240 h 10000"/>
              <a:gd name="connsiteX171" fmla="*/ 9871 w 10000"/>
              <a:gd name="connsiteY171" fmla="*/ 8101 h 10000"/>
              <a:gd name="connsiteX172" fmla="*/ 9884 w 10000"/>
              <a:gd name="connsiteY172" fmla="*/ 8009 h 10000"/>
              <a:gd name="connsiteX173" fmla="*/ 10000 w 10000"/>
              <a:gd name="connsiteY173" fmla="*/ 7940 h 10000"/>
              <a:gd name="connsiteX0" fmla="*/ 10000 w 10000"/>
              <a:gd name="connsiteY0" fmla="*/ 1366 h 10189"/>
              <a:gd name="connsiteX1" fmla="*/ 9858 w 10000"/>
              <a:gd name="connsiteY1" fmla="*/ 1527 h 10189"/>
              <a:gd name="connsiteX2" fmla="*/ 9391 w 10000"/>
              <a:gd name="connsiteY2" fmla="*/ 1435 h 10189"/>
              <a:gd name="connsiteX3" fmla="*/ 9364 w 10000"/>
              <a:gd name="connsiteY3" fmla="*/ 1366 h 10189"/>
              <a:gd name="connsiteX4" fmla="*/ 9274 w 10000"/>
              <a:gd name="connsiteY4" fmla="*/ 1412 h 10189"/>
              <a:gd name="connsiteX5" fmla="*/ 9080 w 10000"/>
              <a:gd name="connsiteY5" fmla="*/ 1435 h 10189"/>
              <a:gd name="connsiteX6" fmla="*/ 8897 w 10000"/>
              <a:gd name="connsiteY6" fmla="*/ 1667 h 10189"/>
              <a:gd name="connsiteX7" fmla="*/ 8482 w 10000"/>
              <a:gd name="connsiteY7" fmla="*/ 1713 h 10189"/>
              <a:gd name="connsiteX8" fmla="*/ 8119 w 10000"/>
              <a:gd name="connsiteY8" fmla="*/ 1597 h 10189"/>
              <a:gd name="connsiteX9" fmla="*/ 7678 w 10000"/>
              <a:gd name="connsiteY9" fmla="*/ 1504 h 10189"/>
              <a:gd name="connsiteX10" fmla="*/ 7614 w 10000"/>
              <a:gd name="connsiteY10" fmla="*/ 1389 h 10189"/>
              <a:gd name="connsiteX11" fmla="*/ 7458 w 10000"/>
              <a:gd name="connsiteY11" fmla="*/ 1274 h 10189"/>
              <a:gd name="connsiteX12" fmla="*/ 7147 w 10000"/>
              <a:gd name="connsiteY12" fmla="*/ 1343 h 10189"/>
              <a:gd name="connsiteX13" fmla="*/ 6874 w 10000"/>
              <a:gd name="connsiteY13" fmla="*/ 673 h 10189"/>
              <a:gd name="connsiteX14" fmla="*/ 6641 w 10000"/>
              <a:gd name="connsiteY14" fmla="*/ 766 h 10189"/>
              <a:gd name="connsiteX15" fmla="*/ 6356 w 10000"/>
              <a:gd name="connsiteY15" fmla="*/ 650 h 10189"/>
              <a:gd name="connsiteX16" fmla="*/ 6291 w 10000"/>
              <a:gd name="connsiteY16" fmla="*/ 304 h 10189"/>
              <a:gd name="connsiteX17" fmla="*/ 6175 w 10000"/>
              <a:gd name="connsiteY17" fmla="*/ 189 h 10189"/>
              <a:gd name="connsiteX18" fmla="*/ 5811 w 10000"/>
              <a:gd name="connsiteY18" fmla="*/ 327 h 10189"/>
              <a:gd name="connsiteX19" fmla="*/ 5163 w 10000"/>
              <a:gd name="connsiteY19" fmla="*/ 420 h 10189"/>
              <a:gd name="connsiteX20" fmla="*/ 4748 w 10000"/>
              <a:gd name="connsiteY20" fmla="*/ 535 h 10189"/>
              <a:gd name="connsiteX21" fmla="*/ 4631 w 10000"/>
              <a:gd name="connsiteY21" fmla="*/ 627 h 10189"/>
              <a:gd name="connsiteX22" fmla="*/ 4437 w 10000"/>
              <a:gd name="connsiteY22" fmla="*/ 766 h 10189"/>
              <a:gd name="connsiteX23" fmla="*/ 4216 w 10000"/>
              <a:gd name="connsiteY23" fmla="*/ 974 h 10189"/>
              <a:gd name="connsiteX24" fmla="*/ 3983 w 10000"/>
              <a:gd name="connsiteY24" fmla="*/ 1343 h 10189"/>
              <a:gd name="connsiteX25" fmla="*/ 3801 w 10000"/>
              <a:gd name="connsiteY25" fmla="*/ 1435 h 10189"/>
              <a:gd name="connsiteX26" fmla="*/ 3685 w 10000"/>
              <a:gd name="connsiteY26" fmla="*/ 1851 h 10189"/>
              <a:gd name="connsiteX27" fmla="*/ 3607 w 10000"/>
              <a:gd name="connsiteY27" fmla="*/ 1943 h 10189"/>
              <a:gd name="connsiteX28" fmla="*/ 3451 w 10000"/>
              <a:gd name="connsiteY28" fmla="*/ 1874 h 10189"/>
              <a:gd name="connsiteX29" fmla="*/ 3438 w 10000"/>
              <a:gd name="connsiteY29" fmla="*/ 1805 h 10189"/>
              <a:gd name="connsiteX30" fmla="*/ 3348 w 10000"/>
              <a:gd name="connsiteY30" fmla="*/ 1920 h 10189"/>
              <a:gd name="connsiteX31" fmla="*/ 2940 w 10000"/>
              <a:gd name="connsiteY31" fmla="*/ 1808 h 10189"/>
              <a:gd name="connsiteX32" fmla="*/ 2388 w 10000"/>
              <a:gd name="connsiteY32" fmla="*/ 1828 h 10189"/>
              <a:gd name="connsiteX33" fmla="*/ 1598 w 10000"/>
              <a:gd name="connsiteY33" fmla="*/ 828 h 10189"/>
              <a:gd name="connsiteX34" fmla="*/ 1460 w 10000"/>
              <a:gd name="connsiteY34" fmla="*/ 1 h 10189"/>
              <a:gd name="connsiteX35" fmla="*/ 2103 w 10000"/>
              <a:gd name="connsiteY35" fmla="*/ 1990 h 10189"/>
              <a:gd name="connsiteX36" fmla="*/ 2077 w 10000"/>
              <a:gd name="connsiteY36" fmla="*/ 2128 h 10189"/>
              <a:gd name="connsiteX37" fmla="*/ 2258 w 10000"/>
              <a:gd name="connsiteY37" fmla="*/ 2289 h 10189"/>
              <a:gd name="connsiteX38" fmla="*/ 2271 w 10000"/>
              <a:gd name="connsiteY38" fmla="*/ 2358 h 10189"/>
              <a:gd name="connsiteX39" fmla="*/ 2518 w 10000"/>
              <a:gd name="connsiteY39" fmla="*/ 2428 h 10189"/>
              <a:gd name="connsiteX40" fmla="*/ 2505 w 10000"/>
              <a:gd name="connsiteY40" fmla="*/ 2566 h 10189"/>
              <a:gd name="connsiteX41" fmla="*/ 2284 w 10000"/>
              <a:gd name="connsiteY41" fmla="*/ 2589 h 10189"/>
              <a:gd name="connsiteX42" fmla="*/ 2258 w 10000"/>
              <a:gd name="connsiteY42" fmla="*/ 2659 h 10189"/>
              <a:gd name="connsiteX43" fmla="*/ 2051 w 10000"/>
              <a:gd name="connsiteY43" fmla="*/ 2728 h 10189"/>
              <a:gd name="connsiteX44" fmla="*/ 2038 w 10000"/>
              <a:gd name="connsiteY44" fmla="*/ 2798 h 10189"/>
              <a:gd name="connsiteX45" fmla="*/ 1999 w 10000"/>
              <a:gd name="connsiteY45" fmla="*/ 2821 h 10189"/>
              <a:gd name="connsiteX46" fmla="*/ 1973 w 10000"/>
              <a:gd name="connsiteY46" fmla="*/ 2959 h 10189"/>
              <a:gd name="connsiteX47" fmla="*/ 2116 w 10000"/>
              <a:gd name="connsiteY47" fmla="*/ 3190 h 10189"/>
              <a:gd name="connsiteX48" fmla="*/ 1960 w 10000"/>
              <a:gd name="connsiteY48" fmla="*/ 3051 h 10189"/>
              <a:gd name="connsiteX49" fmla="*/ 1299 w 10000"/>
              <a:gd name="connsiteY49" fmla="*/ 3074 h 10189"/>
              <a:gd name="connsiteX50" fmla="*/ 1169 w 10000"/>
              <a:gd name="connsiteY50" fmla="*/ 2890 h 10189"/>
              <a:gd name="connsiteX51" fmla="*/ 1208 w 10000"/>
              <a:gd name="connsiteY51" fmla="*/ 3074 h 10189"/>
              <a:gd name="connsiteX52" fmla="*/ 1195 w 10000"/>
              <a:gd name="connsiteY52" fmla="*/ 3282 h 10189"/>
              <a:gd name="connsiteX53" fmla="*/ 858 w 10000"/>
              <a:gd name="connsiteY53" fmla="*/ 3028 h 10189"/>
              <a:gd name="connsiteX54" fmla="*/ 430 w 10000"/>
              <a:gd name="connsiteY54" fmla="*/ 3097 h 10189"/>
              <a:gd name="connsiteX55" fmla="*/ 352 w 10000"/>
              <a:gd name="connsiteY55" fmla="*/ 3282 h 10189"/>
              <a:gd name="connsiteX56" fmla="*/ 339 w 10000"/>
              <a:gd name="connsiteY56" fmla="*/ 3397 h 10189"/>
              <a:gd name="connsiteX57" fmla="*/ 262 w 10000"/>
              <a:gd name="connsiteY57" fmla="*/ 3443 h 10189"/>
              <a:gd name="connsiteX58" fmla="*/ 157 w 10000"/>
              <a:gd name="connsiteY58" fmla="*/ 3535 h 10189"/>
              <a:gd name="connsiteX59" fmla="*/ 105 w 10000"/>
              <a:gd name="connsiteY59" fmla="*/ 3675 h 10189"/>
              <a:gd name="connsiteX60" fmla="*/ 67 w 10000"/>
              <a:gd name="connsiteY60" fmla="*/ 3698 h 10189"/>
              <a:gd name="connsiteX61" fmla="*/ 28 w 10000"/>
              <a:gd name="connsiteY61" fmla="*/ 4366 h 10189"/>
              <a:gd name="connsiteX62" fmla="*/ 2 w 10000"/>
              <a:gd name="connsiteY62" fmla="*/ 4598 h 10189"/>
              <a:gd name="connsiteX63" fmla="*/ 15 w 10000"/>
              <a:gd name="connsiteY63" fmla="*/ 4482 h 10189"/>
              <a:gd name="connsiteX64" fmla="*/ 443 w 10000"/>
              <a:gd name="connsiteY64" fmla="*/ 4459 h 10189"/>
              <a:gd name="connsiteX65" fmla="*/ 559 w 10000"/>
              <a:gd name="connsiteY65" fmla="*/ 4482 h 10189"/>
              <a:gd name="connsiteX66" fmla="*/ 507 w 10000"/>
              <a:gd name="connsiteY66" fmla="*/ 4644 h 10189"/>
              <a:gd name="connsiteX67" fmla="*/ 352 w 10000"/>
              <a:gd name="connsiteY67" fmla="*/ 4852 h 10189"/>
              <a:gd name="connsiteX68" fmla="*/ 469 w 10000"/>
              <a:gd name="connsiteY68" fmla="*/ 5059 h 10189"/>
              <a:gd name="connsiteX69" fmla="*/ 482 w 10000"/>
              <a:gd name="connsiteY69" fmla="*/ 5174 h 10189"/>
              <a:gd name="connsiteX70" fmla="*/ 507 w 10000"/>
              <a:gd name="connsiteY70" fmla="*/ 5244 h 10189"/>
              <a:gd name="connsiteX71" fmla="*/ 482 w 10000"/>
              <a:gd name="connsiteY71" fmla="*/ 5382 h 10189"/>
              <a:gd name="connsiteX72" fmla="*/ 598 w 10000"/>
              <a:gd name="connsiteY72" fmla="*/ 5405 h 10189"/>
              <a:gd name="connsiteX73" fmla="*/ 482 w 10000"/>
              <a:gd name="connsiteY73" fmla="*/ 5706 h 10189"/>
              <a:gd name="connsiteX74" fmla="*/ 494 w 10000"/>
              <a:gd name="connsiteY74" fmla="*/ 6259 h 10189"/>
              <a:gd name="connsiteX75" fmla="*/ 677 w 10000"/>
              <a:gd name="connsiteY75" fmla="*/ 6282 h 10189"/>
              <a:gd name="connsiteX76" fmla="*/ 638 w 10000"/>
              <a:gd name="connsiteY76" fmla="*/ 6328 h 10189"/>
              <a:gd name="connsiteX77" fmla="*/ 404 w 10000"/>
              <a:gd name="connsiteY77" fmla="*/ 6374 h 10189"/>
              <a:gd name="connsiteX78" fmla="*/ 365 w 10000"/>
              <a:gd name="connsiteY78" fmla="*/ 6421 h 10189"/>
              <a:gd name="connsiteX79" fmla="*/ 352 w 10000"/>
              <a:gd name="connsiteY79" fmla="*/ 6236 h 10189"/>
              <a:gd name="connsiteX80" fmla="*/ 300 w 10000"/>
              <a:gd name="connsiteY80" fmla="*/ 6098 h 10189"/>
              <a:gd name="connsiteX81" fmla="*/ 223 w 10000"/>
              <a:gd name="connsiteY81" fmla="*/ 5867 h 10189"/>
              <a:gd name="connsiteX82" fmla="*/ 196 w 10000"/>
              <a:gd name="connsiteY82" fmla="*/ 6282 h 10189"/>
              <a:gd name="connsiteX83" fmla="*/ 223 w 10000"/>
              <a:gd name="connsiteY83" fmla="*/ 6421 h 10189"/>
              <a:gd name="connsiteX84" fmla="*/ 79 w 10000"/>
              <a:gd name="connsiteY84" fmla="*/ 6537 h 10189"/>
              <a:gd name="connsiteX85" fmla="*/ 92 w 10000"/>
              <a:gd name="connsiteY85" fmla="*/ 6629 h 10189"/>
              <a:gd name="connsiteX86" fmla="*/ 249 w 10000"/>
              <a:gd name="connsiteY86" fmla="*/ 6675 h 10189"/>
              <a:gd name="connsiteX87" fmla="*/ 300 w 10000"/>
              <a:gd name="connsiteY87" fmla="*/ 6814 h 10189"/>
              <a:gd name="connsiteX88" fmla="*/ 313 w 10000"/>
              <a:gd name="connsiteY88" fmla="*/ 6744 h 10189"/>
              <a:gd name="connsiteX89" fmla="*/ 352 w 10000"/>
              <a:gd name="connsiteY89" fmla="*/ 6721 h 10189"/>
              <a:gd name="connsiteX90" fmla="*/ 443 w 10000"/>
              <a:gd name="connsiteY90" fmla="*/ 6744 h 10189"/>
              <a:gd name="connsiteX91" fmla="*/ 456 w 10000"/>
              <a:gd name="connsiteY91" fmla="*/ 6814 h 10189"/>
              <a:gd name="connsiteX92" fmla="*/ 469 w 10000"/>
              <a:gd name="connsiteY92" fmla="*/ 6952 h 10189"/>
              <a:gd name="connsiteX93" fmla="*/ 651 w 10000"/>
              <a:gd name="connsiteY93" fmla="*/ 6975 h 10189"/>
              <a:gd name="connsiteX94" fmla="*/ 793 w 10000"/>
              <a:gd name="connsiteY94" fmla="*/ 7321 h 10189"/>
              <a:gd name="connsiteX95" fmla="*/ 598 w 10000"/>
              <a:gd name="connsiteY95" fmla="*/ 7436 h 10189"/>
              <a:gd name="connsiteX96" fmla="*/ 482 w 10000"/>
              <a:gd name="connsiteY96" fmla="*/ 7321 h 10189"/>
              <a:gd name="connsiteX97" fmla="*/ 378 w 10000"/>
              <a:gd name="connsiteY97" fmla="*/ 7252 h 10189"/>
              <a:gd name="connsiteX98" fmla="*/ 300 w 10000"/>
              <a:gd name="connsiteY98" fmla="*/ 7436 h 10189"/>
              <a:gd name="connsiteX99" fmla="*/ 611 w 10000"/>
              <a:gd name="connsiteY99" fmla="*/ 7599 h 10189"/>
              <a:gd name="connsiteX100" fmla="*/ 624 w 10000"/>
              <a:gd name="connsiteY100" fmla="*/ 7668 h 10189"/>
              <a:gd name="connsiteX101" fmla="*/ 664 w 10000"/>
              <a:gd name="connsiteY101" fmla="*/ 7691 h 10189"/>
              <a:gd name="connsiteX102" fmla="*/ 690 w 10000"/>
              <a:gd name="connsiteY102" fmla="*/ 7967 h 10189"/>
              <a:gd name="connsiteX103" fmla="*/ 702 w 10000"/>
              <a:gd name="connsiteY103" fmla="*/ 8221 h 10189"/>
              <a:gd name="connsiteX104" fmla="*/ 819 w 10000"/>
              <a:gd name="connsiteY104" fmla="*/ 8129 h 10189"/>
              <a:gd name="connsiteX105" fmla="*/ 948 w 10000"/>
              <a:gd name="connsiteY105" fmla="*/ 8453 h 10189"/>
              <a:gd name="connsiteX106" fmla="*/ 858 w 10000"/>
              <a:gd name="connsiteY106" fmla="*/ 8429 h 10189"/>
              <a:gd name="connsiteX107" fmla="*/ 819 w 10000"/>
              <a:gd name="connsiteY107" fmla="*/ 8406 h 10189"/>
              <a:gd name="connsiteX108" fmla="*/ 767 w 10000"/>
              <a:gd name="connsiteY108" fmla="*/ 8545 h 10189"/>
              <a:gd name="connsiteX109" fmla="*/ 780 w 10000"/>
              <a:gd name="connsiteY109" fmla="*/ 8822 h 10189"/>
              <a:gd name="connsiteX110" fmla="*/ 871 w 10000"/>
              <a:gd name="connsiteY110" fmla="*/ 8729 h 10189"/>
              <a:gd name="connsiteX111" fmla="*/ 1286 w 10000"/>
              <a:gd name="connsiteY111" fmla="*/ 8729 h 10189"/>
              <a:gd name="connsiteX112" fmla="*/ 1402 w 10000"/>
              <a:gd name="connsiteY112" fmla="*/ 8637 h 10189"/>
              <a:gd name="connsiteX113" fmla="*/ 1481 w 10000"/>
              <a:gd name="connsiteY113" fmla="*/ 8545 h 10189"/>
              <a:gd name="connsiteX114" fmla="*/ 1519 w 10000"/>
              <a:gd name="connsiteY114" fmla="*/ 8660 h 10189"/>
              <a:gd name="connsiteX115" fmla="*/ 1389 w 10000"/>
              <a:gd name="connsiteY115" fmla="*/ 8845 h 10189"/>
              <a:gd name="connsiteX116" fmla="*/ 1053 w 10000"/>
              <a:gd name="connsiteY116" fmla="*/ 9029 h 10189"/>
              <a:gd name="connsiteX117" fmla="*/ 884 w 10000"/>
              <a:gd name="connsiteY117" fmla="*/ 9144 h 10189"/>
              <a:gd name="connsiteX118" fmla="*/ 1000 w 10000"/>
              <a:gd name="connsiteY118" fmla="*/ 9260 h 10189"/>
              <a:gd name="connsiteX119" fmla="*/ 1260 w 10000"/>
              <a:gd name="connsiteY119" fmla="*/ 9121 h 10189"/>
              <a:gd name="connsiteX120" fmla="*/ 1286 w 10000"/>
              <a:gd name="connsiteY120" fmla="*/ 9214 h 10189"/>
              <a:gd name="connsiteX121" fmla="*/ 1311 w 10000"/>
              <a:gd name="connsiteY121" fmla="*/ 9491 h 10189"/>
              <a:gd name="connsiteX122" fmla="*/ 1481 w 10000"/>
              <a:gd name="connsiteY122" fmla="*/ 9237 h 10189"/>
              <a:gd name="connsiteX123" fmla="*/ 1610 w 10000"/>
              <a:gd name="connsiteY123" fmla="*/ 9075 h 10189"/>
              <a:gd name="connsiteX124" fmla="*/ 1662 w 10000"/>
              <a:gd name="connsiteY124" fmla="*/ 9075 h 10189"/>
              <a:gd name="connsiteX125" fmla="*/ 1778 w 10000"/>
              <a:gd name="connsiteY125" fmla="*/ 9098 h 10189"/>
              <a:gd name="connsiteX126" fmla="*/ 1909 w 10000"/>
              <a:gd name="connsiteY126" fmla="*/ 9237 h 10189"/>
              <a:gd name="connsiteX127" fmla="*/ 1986 w 10000"/>
              <a:gd name="connsiteY127" fmla="*/ 9283 h 10189"/>
              <a:gd name="connsiteX128" fmla="*/ 2103 w 10000"/>
              <a:gd name="connsiteY128" fmla="*/ 9191 h 10189"/>
              <a:gd name="connsiteX129" fmla="*/ 2090 w 10000"/>
              <a:gd name="connsiteY129" fmla="*/ 9329 h 10189"/>
              <a:gd name="connsiteX130" fmla="*/ 2051 w 10000"/>
              <a:gd name="connsiteY130" fmla="*/ 9352 h 10189"/>
              <a:gd name="connsiteX131" fmla="*/ 2141 w 10000"/>
              <a:gd name="connsiteY131" fmla="*/ 9560 h 10189"/>
              <a:gd name="connsiteX132" fmla="*/ 2154 w 10000"/>
              <a:gd name="connsiteY132" fmla="*/ 9814 h 10189"/>
              <a:gd name="connsiteX133" fmla="*/ 2245 w 10000"/>
              <a:gd name="connsiteY133" fmla="*/ 9837 h 10189"/>
              <a:gd name="connsiteX134" fmla="*/ 2258 w 10000"/>
              <a:gd name="connsiteY134" fmla="*/ 9906 h 10189"/>
              <a:gd name="connsiteX135" fmla="*/ 2401 w 10000"/>
              <a:gd name="connsiteY135" fmla="*/ 9952 h 10189"/>
              <a:gd name="connsiteX136" fmla="*/ 2881 w 10000"/>
              <a:gd name="connsiteY136" fmla="*/ 10022 h 10189"/>
              <a:gd name="connsiteX137" fmla="*/ 3153 w 10000"/>
              <a:gd name="connsiteY137" fmla="*/ 9883 h 10189"/>
              <a:gd name="connsiteX138" fmla="*/ 3257 w 10000"/>
              <a:gd name="connsiteY138" fmla="*/ 9537 h 10189"/>
              <a:gd name="connsiteX139" fmla="*/ 3283 w 10000"/>
              <a:gd name="connsiteY139" fmla="*/ 9075 h 10189"/>
              <a:gd name="connsiteX140" fmla="*/ 3438 w 10000"/>
              <a:gd name="connsiteY140" fmla="*/ 8960 h 10189"/>
              <a:gd name="connsiteX141" fmla="*/ 3516 w 10000"/>
              <a:gd name="connsiteY141" fmla="*/ 8914 h 10189"/>
              <a:gd name="connsiteX142" fmla="*/ 3801 w 10000"/>
              <a:gd name="connsiteY142" fmla="*/ 8983 h 10189"/>
              <a:gd name="connsiteX143" fmla="*/ 4061 w 10000"/>
              <a:gd name="connsiteY143" fmla="*/ 9214 h 10189"/>
              <a:gd name="connsiteX144" fmla="*/ 4281 w 10000"/>
              <a:gd name="connsiteY144" fmla="*/ 9375 h 10189"/>
              <a:gd name="connsiteX145" fmla="*/ 4437 w 10000"/>
              <a:gd name="connsiteY145" fmla="*/ 9560 h 10189"/>
              <a:gd name="connsiteX146" fmla="*/ 4618 w 10000"/>
              <a:gd name="connsiteY146" fmla="*/ 9814 h 10189"/>
              <a:gd name="connsiteX147" fmla="*/ 4696 w 10000"/>
              <a:gd name="connsiteY147" fmla="*/ 10160 h 10189"/>
              <a:gd name="connsiteX148" fmla="*/ 4956 w 10000"/>
              <a:gd name="connsiteY148" fmla="*/ 10160 h 10189"/>
              <a:gd name="connsiteX149" fmla="*/ 5228 w 10000"/>
              <a:gd name="connsiteY149" fmla="*/ 10022 h 10189"/>
              <a:gd name="connsiteX150" fmla="*/ 5487 w 10000"/>
              <a:gd name="connsiteY150" fmla="*/ 9929 h 10189"/>
              <a:gd name="connsiteX151" fmla="*/ 5630 w 10000"/>
              <a:gd name="connsiteY151" fmla="*/ 9906 h 10189"/>
              <a:gd name="connsiteX152" fmla="*/ 5760 w 10000"/>
              <a:gd name="connsiteY152" fmla="*/ 9745 h 10189"/>
              <a:gd name="connsiteX153" fmla="*/ 5837 w 10000"/>
              <a:gd name="connsiteY153" fmla="*/ 9676 h 10189"/>
              <a:gd name="connsiteX154" fmla="*/ 5915 w 10000"/>
              <a:gd name="connsiteY154" fmla="*/ 9491 h 10189"/>
              <a:gd name="connsiteX155" fmla="*/ 6084 w 10000"/>
              <a:gd name="connsiteY155" fmla="*/ 9144 h 10189"/>
              <a:gd name="connsiteX156" fmla="*/ 6343 w 10000"/>
              <a:gd name="connsiteY156" fmla="*/ 8891 h 10189"/>
              <a:gd name="connsiteX157" fmla="*/ 6564 w 10000"/>
              <a:gd name="connsiteY157" fmla="*/ 9006 h 10189"/>
              <a:gd name="connsiteX158" fmla="*/ 6654 w 10000"/>
              <a:gd name="connsiteY158" fmla="*/ 9167 h 10189"/>
              <a:gd name="connsiteX159" fmla="*/ 6758 w 10000"/>
              <a:gd name="connsiteY159" fmla="*/ 9260 h 10189"/>
              <a:gd name="connsiteX160" fmla="*/ 6966 w 10000"/>
              <a:gd name="connsiteY160" fmla="*/ 9167 h 10189"/>
              <a:gd name="connsiteX161" fmla="*/ 7108 w 10000"/>
              <a:gd name="connsiteY161" fmla="*/ 8845 h 10189"/>
              <a:gd name="connsiteX162" fmla="*/ 7186 w 10000"/>
              <a:gd name="connsiteY162" fmla="*/ 8660 h 10189"/>
              <a:gd name="connsiteX163" fmla="*/ 7355 w 10000"/>
              <a:gd name="connsiteY163" fmla="*/ 9052 h 10189"/>
              <a:gd name="connsiteX164" fmla="*/ 7394 w 10000"/>
              <a:gd name="connsiteY164" fmla="*/ 9029 h 10189"/>
              <a:gd name="connsiteX165" fmla="*/ 7562 w 10000"/>
              <a:gd name="connsiteY165" fmla="*/ 8822 h 10189"/>
              <a:gd name="connsiteX166" fmla="*/ 8029 w 10000"/>
              <a:gd name="connsiteY166" fmla="*/ 8683 h 10189"/>
              <a:gd name="connsiteX167" fmla="*/ 8211 w 10000"/>
              <a:gd name="connsiteY167" fmla="*/ 8614 h 10189"/>
              <a:gd name="connsiteX168" fmla="*/ 8587 w 10000"/>
              <a:gd name="connsiteY168" fmla="*/ 8476 h 10189"/>
              <a:gd name="connsiteX169" fmla="*/ 8820 w 10000"/>
              <a:gd name="connsiteY169" fmla="*/ 8359 h 10189"/>
              <a:gd name="connsiteX170" fmla="*/ 9559 w 10000"/>
              <a:gd name="connsiteY170" fmla="*/ 8429 h 10189"/>
              <a:gd name="connsiteX171" fmla="*/ 9871 w 10000"/>
              <a:gd name="connsiteY171" fmla="*/ 8290 h 10189"/>
              <a:gd name="connsiteX172" fmla="*/ 9884 w 10000"/>
              <a:gd name="connsiteY172" fmla="*/ 8198 h 10189"/>
              <a:gd name="connsiteX173" fmla="*/ 10000 w 10000"/>
              <a:gd name="connsiteY173" fmla="*/ 8129 h 10189"/>
              <a:gd name="connsiteX0" fmla="*/ 10000 w 10000"/>
              <a:gd name="connsiteY0" fmla="*/ 1366 h 10189"/>
              <a:gd name="connsiteX1" fmla="*/ 9858 w 10000"/>
              <a:gd name="connsiteY1" fmla="*/ 1527 h 10189"/>
              <a:gd name="connsiteX2" fmla="*/ 9391 w 10000"/>
              <a:gd name="connsiteY2" fmla="*/ 1435 h 10189"/>
              <a:gd name="connsiteX3" fmla="*/ 9364 w 10000"/>
              <a:gd name="connsiteY3" fmla="*/ 1366 h 10189"/>
              <a:gd name="connsiteX4" fmla="*/ 9274 w 10000"/>
              <a:gd name="connsiteY4" fmla="*/ 1412 h 10189"/>
              <a:gd name="connsiteX5" fmla="*/ 9080 w 10000"/>
              <a:gd name="connsiteY5" fmla="*/ 1435 h 10189"/>
              <a:gd name="connsiteX6" fmla="*/ 8897 w 10000"/>
              <a:gd name="connsiteY6" fmla="*/ 1667 h 10189"/>
              <a:gd name="connsiteX7" fmla="*/ 8482 w 10000"/>
              <a:gd name="connsiteY7" fmla="*/ 1713 h 10189"/>
              <a:gd name="connsiteX8" fmla="*/ 8119 w 10000"/>
              <a:gd name="connsiteY8" fmla="*/ 1597 h 10189"/>
              <a:gd name="connsiteX9" fmla="*/ 7678 w 10000"/>
              <a:gd name="connsiteY9" fmla="*/ 1504 h 10189"/>
              <a:gd name="connsiteX10" fmla="*/ 7614 w 10000"/>
              <a:gd name="connsiteY10" fmla="*/ 1389 h 10189"/>
              <a:gd name="connsiteX11" fmla="*/ 7458 w 10000"/>
              <a:gd name="connsiteY11" fmla="*/ 1274 h 10189"/>
              <a:gd name="connsiteX12" fmla="*/ 7147 w 10000"/>
              <a:gd name="connsiteY12" fmla="*/ 1343 h 10189"/>
              <a:gd name="connsiteX13" fmla="*/ 6874 w 10000"/>
              <a:gd name="connsiteY13" fmla="*/ 673 h 10189"/>
              <a:gd name="connsiteX14" fmla="*/ 6641 w 10000"/>
              <a:gd name="connsiteY14" fmla="*/ 766 h 10189"/>
              <a:gd name="connsiteX15" fmla="*/ 6356 w 10000"/>
              <a:gd name="connsiteY15" fmla="*/ 650 h 10189"/>
              <a:gd name="connsiteX16" fmla="*/ 6291 w 10000"/>
              <a:gd name="connsiteY16" fmla="*/ 304 h 10189"/>
              <a:gd name="connsiteX17" fmla="*/ 6175 w 10000"/>
              <a:gd name="connsiteY17" fmla="*/ 189 h 10189"/>
              <a:gd name="connsiteX18" fmla="*/ 5811 w 10000"/>
              <a:gd name="connsiteY18" fmla="*/ 327 h 10189"/>
              <a:gd name="connsiteX19" fmla="*/ 5163 w 10000"/>
              <a:gd name="connsiteY19" fmla="*/ 420 h 10189"/>
              <a:gd name="connsiteX20" fmla="*/ 4748 w 10000"/>
              <a:gd name="connsiteY20" fmla="*/ 535 h 10189"/>
              <a:gd name="connsiteX21" fmla="*/ 4631 w 10000"/>
              <a:gd name="connsiteY21" fmla="*/ 627 h 10189"/>
              <a:gd name="connsiteX22" fmla="*/ 4437 w 10000"/>
              <a:gd name="connsiteY22" fmla="*/ 766 h 10189"/>
              <a:gd name="connsiteX23" fmla="*/ 4216 w 10000"/>
              <a:gd name="connsiteY23" fmla="*/ 974 h 10189"/>
              <a:gd name="connsiteX24" fmla="*/ 3983 w 10000"/>
              <a:gd name="connsiteY24" fmla="*/ 1343 h 10189"/>
              <a:gd name="connsiteX25" fmla="*/ 3801 w 10000"/>
              <a:gd name="connsiteY25" fmla="*/ 1435 h 10189"/>
              <a:gd name="connsiteX26" fmla="*/ 3685 w 10000"/>
              <a:gd name="connsiteY26" fmla="*/ 1851 h 10189"/>
              <a:gd name="connsiteX27" fmla="*/ 3607 w 10000"/>
              <a:gd name="connsiteY27" fmla="*/ 1943 h 10189"/>
              <a:gd name="connsiteX28" fmla="*/ 3451 w 10000"/>
              <a:gd name="connsiteY28" fmla="*/ 1874 h 10189"/>
              <a:gd name="connsiteX29" fmla="*/ 3438 w 10000"/>
              <a:gd name="connsiteY29" fmla="*/ 1805 h 10189"/>
              <a:gd name="connsiteX30" fmla="*/ 3348 w 10000"/>
              <a:gd name="connsiteY30" fmla="*/ 1920 h 10189"/>
              <a:gd name="connsiteX31" fmla="*/ 2940 w 10000"/>
              <a:gd name="connsiteY31" fmla="*/ 1808 h 10189"/>
              <a:gd name="connsiteX32" fmla="*/ 2388 w 10000"/>
              <a:gd name="connsiteY32" fmla="*/ 1828 h 10189"/>
              <a:gd name="connsiteX33" fmla="*/ 1598 w 10000"/>
              <a:gd name="connsiteY33" fmla="*/ 828 h 10189"/>
              <a:gd name="connsiteX34" fmla="*/ 1460 w 10000"/>
              <a:gd name="connsiteY34" fmla="*/ 1 h 10189"/>
              <a:gd name="connsiteX35" fmla="*/ 311 w 10000"/>
              <a:gd name="connsiteY35" fmla="*/ 278 h 10189"/>
              <a:gd name="connsiteX36" fmla="*/ 2077 w 10000"/>
              <a:gd name="connsiteY36" fmla="*/ 2128 h 10189"/>
              <a:gd name="connsiteX37" fmla="*/ 2258 w 10000"/>
              <a:gd name="connsiteY37" fmla="*/ 2289 h 10189"/>
              <a:gd name="connsiteX38" fmla="*/ 2271 w 10000"/>
              <a:gd name="connsiteY38" fmla="*/ 2358 h 10189"/>
              <a:gd name="connsiteX39" fmla="*/ 2518 w 10000"/>
              <a:gd name="connsiteY39" fmla="*/ 2428 h 10189"/>
              <a:gd name="connsiteX40" fmla="*/ 2505 w 10000"/>
              <a:gd name="connsiteY40" fmla="*/ 2566 h 10189"/>
              <a:gd name="connsiteX41" fmla="*/ 2284 w 10000"/>
              <a:gd name="connsiteY41" fmla="*/ 2589 h 10189"/>
              <a:gd name="connsiteX42" fmla="*/ 2258 w 10000"/>
              <a:gd name="connsiteY42" fmla="*/ 2659 h 10189"/>
              <a:gd name="connsiteX43" fmla="*/ 2051 w 10000"/>
              <a:gd name="connsiteY43" fmla="*/ 2728 h 10189"/>
              <a:gd name="connsiteX44" fmla="*/ 2038 w 10000"/>
              <a:gd name="connsiteY44" fmla="*/ 2798 h 10189"/>
              <a:gd name="connsiteX45" fmla="*/ 1999 w 10000"/>
              <a:gd name="connsiteY45" fmla="*/ 2821 h 10189"/>
              <a:gd name="connsiteX46" fmla="*/ 1973 w 10000"/>
              <a:gd name="connsiteY46" fmla="*/ 2959 h 10189"/>
              <a:gd name="connsiteX47" fmla="*/ 2116 w 10000"/>
              <a:gd name="connsiteY47" fmla="*/ 3190 h 10189"/>
              <a:gd name="connsiteX48" fmla="*/ 1960 w 10000"/>
              <a:gd name="connsiteY48" fmla="*/ 3051 h 10189"/>
              <a:gd name="connsiteX49" fmla="*/ 1299 w 10000"/>
              <a:gd name="connsiteY49" fmla="*/ 3074 h 10189"/>
              <a:gd name="connsiteX50" fmla="*/ 1169 w 10000"/>
              <a:gd name="connsiteY50" fmla="*/ 2890 h 10189"/>
              <a:gd name="connsiteX51" fmla="*/ 1208 w 10000"/>
              <a:gd name="connsiteY51" fmla="*/ 3074 h 10189"/>
              <a:gd name="connsiteX52" fmla="*/ 1195 w 10000"/>
              <a:gd name="connsiteY52" fmla="*/ 3282 h 10189"/>
              <a:gd name="connsiteX53" fmla="*/ 858 w 10000"/>
              <a:gd name="connsiteY53" fmla="*/ 3028 h 10189"/>
              <a:gd name="connsiteX54" fmla="*/ 430 w 10000"/>
              <a:gd name="connsiteY54" fmla="*/ 3097 h 10189"/>
              <a:gd name="connsiteX55" fmla="*/ 352 w 10000"/>
              <a:gd name="connsiteY55" fmla="*/ 3282 h 10189"/>
              <a:gd name="connsiteX56" fmla="*/ 339 w 10000"/>
              <a:gd name="connsiteY56" fmla="*/ 3397 h 10189"/>
              <a:gd name="connsiteX57" fmla="*/ 262 w 10000"/>
              <a:gd name="connsiteY57" fmla="*/ 3443 h 10189"/>
              <a:gd name="connsiteX58" fmla="*/ 157 w 10000"/>
              <a:gd name="connsiteY58" fmla="*/ 3535 h 10189"/>
              <a:gd name="connsiteX59" fmla="*/ 105 w 10000"/>
              <a:gd name="connsiteY59" fmla="*/ 3675 h 10189"/>
              <a:gd name="connsiteX60" fmla="*/ 67 w 10000"/>
              <a:gd name="connsiteY60" fmla="*/ 3698 h 10189"/>
              <a:gd name="connsiteX61" fmla="*/ 28 w 10000"/>
              <a:gd name="connsiteY61" fmla="*/ 4366 h 10189"/>
              <a:gd name="connsiteX62" fmla="*/ 2 w 10000"/>
              <a:gd name="connsiteY62" fmla="*/ 4598 h 10189"/>
              <a:gd name="connsiteX63" fmla="*/ 15 w 10000"/>
              <a:gd name="connsiteY63" fmla="*/ 4482 h 10189"/>
              <a:gd name="connsiteX64" fmla="*/ 443 w 10000"/>
              <a:gd name="connsiteY64" fmla="*/ 4459 h 10189"/>
              <a:gd name="connsiteX65" fmla="*/ 559 w 10000"/>
              <a:gd name="connsiteY65" fmla="*/ 4482 h 10189"/>
              <a:gd name="connsiteX66" fmla="*/ 507 w 10000"/>
              <a:gd name="connsiteY66" fmla="*/ 4644 h 10189"/>
              <a:gd name="connsiteX67" fmla="*/ 352 w 10000"/>
              <a:gd name="connsiteY67" fmla="*/ 4852 h 10189"/>
              <a:gd name="connsiteX68" fmla="*/ 469 w 10000"/>
              <a:gd name="connsiteY68" fmla="*/ 5059 h 10189"/>
              <a:gd name="connsiteX69" fmla="*/ 482 w 10000"/>
              <a:gd name="connsiteY69" fmla="*/ 5174 h 10189"/>
              <a:gd name="connsiteX70" fmla="*/ 507 w 10000"/>
              <a:gd name="connsiteY70" fmla="*/ 5244 h 10189"/>
              <a:gd name="connsiteX71" fmla="*/ 482 w 10000"/>
              <a:gd name="connsiteY71" fmla="*/ 5382 h 10189"/>
              <a:gd name="connsiteX72" fmla="*/ 598 w 10000"/>
              <a:gd name="connsiteY72" fmla="*/ 5405 h 10189"/>
              <a:gd name="connsiteX73" fmla="*/ 482 w 10000"/>
              <a:gd name="connsiteY73" fmla="*/ 5706 h 10189"/>
              <a:gd name="connsiteX74" fmla="*/ 494 w 10000"/>
              <a:gd name="connsiteY74" fmla="*/ 6259 h 10189"/>
              <a:gd name="connsiteX75" fmla="*/ 677 w 10000"/>
              <a:gd name="connsiteY75" fmla="*/ 6282 h 10189"/>
              <a:gd name="connsiteX76" fmla="*/ 638 w 10000"/>
              <a:gd name="connsiteY76" fmla="*/ 6328 h 10189"/>
              <a:gd name="connsiteX77" fmla="*/ 404 w 10000"/>
              <a:gd name="connsiteY77" fmla="*/ 6374 h 10189"/>
              <a:gd name="connsiteX78" fmla="*/ 365 w 10000"/>
              <a:gd name="connsiteY78" fmla="*/ 6421 h 10189"/>
              <a:gd name="connsiteX79" fmla="*/ 352 w 10000"/>
              <a:gd name="connsiteY79" fmla="*/ 6236 h 10189"/>
              <a:gd name="connsiteX80" fmla="*/ 300 w 10000"/>
              <a:gd name="connsiteY80" fmla="*/ 6098 h 10189"/>
              <a:gd name="connsiteX81" fmla="*/ 223 w 10000"/>
              <a:gd name="connsiteY81" fmla="*/ 5867 h 10189"/>
              <a:gd name="connsiteX82" fmla="*/ 196 w 10000"/>
              <a:gd name="connsiteY82" fmla="*/ 6282 h 10189"/>
              <a:gd name="connsiteX83" fmla="*/ 223 w 10000"/>
              <a:gd name="connsiteY83" fmla="*/ 6421 h 10189"/>
              <a:gd name="connsiteX84" fmla="*/ 79 w 10000"/>
              <a:gd name="connsiteY84" fmla="*/ 6537 h 10189"/>
              <a:gd name="connsiteX85" fmla="*/ 92 w 10000"/>
              <a:gd name="connsiteY85" fmla="*/ 6629 h 10189"/>
              <a:gd name="connsiteX86" fmla="*/ 249 w 10000"/>
              <a:gd name="connsiteY86" fmla="*/ 6675 h 10189"/>
              <a:gd name="connsiteX87" fmla="*/ 300 w 10000"/>
              <a:gd name="connsiteY87" fmla="*/ 6814 h 10189"/>
              <a:gd name="connsiteX88" fmla="*/ 313 w 10000"/>
              <a:gd name="connsiteY88" fmla="*/ 6744 h 10189"/>
              <a:gd name="connsiteX89" fmla="*/ 352 w 10000"/>
              <a:gd name="connsiteY89" fmla="*/ 6721 h 10189"/>
              <a:gd name="connsiteX90" fmla="*/ 443 w 10000"/>
              <a:gd name="connsiteY90" fmla="*/ 6744 h 10189"/>
              <a:gd name="connsiteX91" fmla="*/ 456 w 10000"/>
              <a:gd name="connsiteY91" fmla="*/ 6814 h 10189"/>
              <a:gd name="connsiteX92" fmla="*/ 469 w 10000"/>
              <a:gd name="connsiteY92" fmla="*/ 6952 h 10189"/>
              <a:gd name="connsiteX93" fmla="*/ 651 w 10000"/>
              <a:gd name="connsiteY93" fmla="*/ 6975 h 10189"/>
              <a:gd name="connsiteX94" fmla="*/ 793 w 10000"/>
              <a:gd name="connsiteY94" fmla="*/ 7321 h 10189"/>
              <a:gd name="connsiteX95" fmla="*/ 598 w 10000"/>
              <a:gd name="connsiteY95" fmla="*/ 7436 h 10189"/>
              <a:gd name="connsiteX96" fmla="*/ 482 w 10000"/>
              <a:gd name="connsiteY96" fmla="*/ 7321 h 10189"/>
              <a:gd name="connsiteX97" fmla="*/ 378 w 10000"/>
              <a:gd name="connsiteY97" fmla="*/ 7252 h 10189"/>
              <a:gd name="connsiteX98" fmla="*/ 300 w 10000"/>
              <a:gd name="connsiteY98" fmla="*/ 7436 h 10189"/>
              <a:gd name="connsiteX99" fmla="*/ 611 w 10000"/>
              <a:gd name="connsiteY99" fmla="*/ 7599 h 10189"/>
              <a:gd name="connsiteX100" fmla="*/ 624 w 10000"/>
              <a:gd name="connsiteY100" fmla="*/ 7668 h 10189"/>
              <a:gd name="connsiteX101" fmla="*/ 664 w 10000"/>
              <a:gd name="connsiteY101" fmla="*/ 7691 h 10189"/>
              <a:gd name="connsiteX102" fmla="*/ 690 w 10000"/>
              <a:gd name="connsiteY102" fmla="*/ 7967 h 10189"/>
              <a:gd name="connsiteX103" fmla="*/ 702 w 10000"/>
              <a:gd name="connsiteY103" fmla="*/ 8221 h 10189"/>
              <a:gd name="connsiteX104" fmla="*/ 819 w 10000"/>
              <a:gd name="connsiteY104" fmla="*/ 8129 h 10189"/>
              <a:gd name="connsiteX105" fmla="*/ 948 w 10000"/>
              <a:gd name="connsiteY105" fmla="*/ 8453 h 10189"/>
              <a:gd name="connsiteX106" fmla="*/ 858 w 10000"/>
              <a:gd name="connsiteY106" fmla="*/ 8429 h 10189"/>
              <a:gd name="connsiteX107" fmla="*/ 819 w 10000"/>
              <a:gd name="connsiteY107" fmla="*/ 8406 h 10189"/>
              <a:gd name="connsiteX108" fmla="*/ 767 w 10000"/>
              <a:gd name="connsiteY108" fmla="*/ 8545 h 10189"/>
              <a:gd name="connsiteX109" fmla="*/ 780 w 10000"/>
              <a:gd name="connsiteY109" fmla="*/ 8822 h 10189"/>
              <a:gd name="connsiteX110" fmla="*/ 871 w 10000"/>
              <a:gd name="connsiteY110" fmla="*/ 8729 h 10189"/>
              <a:gd name="connsiteX111" fmla="*/ 1286 w 10000"/>
              <a:gd name="connsiteY111" fmla="*/ 8729 h 10189"/>
              <a:gd name="connsiteX112" fmla="*/ 1402 w 10000"/>
              <a:gd name="connsiteY112" fmla="*/ 8637 h 10189"/>
              <a:gd name="connsiteX113" fmla="*/ 1481 w 10000"/>
              <a:gd name="connsiteY113" fmla="*/ 8545 h 10189"/>
              <a:gd name="connsiteX114" fmla="*/ 1519 w 10000"/>
              <a:gd name="connsiteY114" fmla="*/ 8660 h 10189"/>
              <a:gd name="connsiteX115" fmla="*/ 1389 w 10000"/>
              <a:gd name="connsiteY115" fmla="*/ 8845 h 10189"/>
              <a:gd name="connsiteX116" fmla="*/ 1053 w 10000"/>
              <a:gd name="connsiteY116" fmla="*/ 9029 h 10189"/>
              <a:gd name="connsiteX117" fmla="*/ 884 w 10000"/>
              <a:gd name="connsiteY117" fmla="*/ 9144 h 10189"/>
              <a:gd name="connsiteX118" fmla="*/ 1000 w 10000"/>
              <a:gd name="connsiteY118" fmla="*/ 9260 h 10189"/>
              <a:gd name="connsiteX119" fmla="*/ 1260 w 10000"/>
              <a:gd name="connsiteY119" fmla="*/ 9121 h 10189"/>
              <a:gd name="connsiteX120" fmla="*/ 1286 w 10000"/>
              <a:gd name="connsiteY120" fmla="*/ 9214 h 10189"/>
              <a:gd name="connsiteX121" fmla="*/ 1311 w 10000"/>
              <a:gd name="connsiteY121" fmla="*/ 9491 h 10189"/>
              <a:gd name="connsiteX122" fmla="*/ 1481 w 10000"/>
              <a:gd name="connsiteY122" fmla="*/ 9237 h 10189"/>
              <a:gd name="connsiteX123" fmla="*/ 1610 w 10000"/>
              <a:gd name="connsiteY123" fmla="*/ 9075 h 10189"/>
              <a:gd name="connsiteX124" fmla="*/ 1662 w 10000"/>
              <a:gd name="connsiteY124" fmla="*/ 9075 h 10189"/>
              <a:gd name="connsiteX125" fmla="*/ 1778 w 10000"/>
              <a:gd name="connsiteY125" fmla="*/ 9098 h 10189"/>
              <a:gd name="connsiteX126" fmla="*/ 1909 w 10000"/>
              <a:gd name="connsiteY126" fmla="*/ 9237 h 10189"/>
              <a:gd name="connsiteX127" fmla="*/ 1986 w 10000"/>
              <a:gd name="connsiteY127" fmla="*/ 9283 h 10189"/>
              <a:gd name="connsiteX128" fmla="*/ 2103 w 10000"/>
              <a:gd name="connsiteY128" fmla="*/ 9191 h 10189"/>
              <a:gd name="connsiteX129" fmla="*/ 2090 w 10000"/>
              <a:gd name="connsiteY129" fmla="*/ 9329 h 10189"/>
              <a:gd name="connsiteX130" fmla="*/ 2051 w 10000"/>
              <a:gd name="connsiteY130" fmla="*/ 9352 h 10189"/>
              <a:gd name="connsiteX131" fmla="*/ 2141 w 10000"/>
              <a:gd name="connsiteY131" fmla="*/ 9560 h 10189"/>
              <a:gd name="connsiteX132" fmla="*/ 2154 w 10000"/>
              <a:gd name="connsiteY132" fmla="*/ 9814 h 10189"/>
              <a:gd name="connsiteX133" fmla="*/ 2245 w 10000"/>
              <a:gd name="connsiteY133" fmla="*/ 9837 h 10189"/>
              <a:gd name="connsiteX134" fmla="*/ 2258 w 10000"/>
              <a:gd name="connsiteY134" fmla="*/ 9906 h 10189"/>
              <a:gd name="connsiteX135" fmla="*/ 2401 w 10000"/>
              <a:gd name="connsiteY135" fmla="*/ 9952 h 10189"/>
              <a:gd name="connsiteX136" fmla="*/ 2881 w 10000"/>
              <a:gd name="connsiteY136" fmla="*/ 10022 h 10189"/>
              <a:gd name="connsiteX137" fmla="*/ 3153 w 10000"/>
              <a:gd name="connsiteY137" fmla="*/ 9883 h 10189"/>
              <a:gd name="connsiteX138" fmla="*/ 3257 w 10000"/>
              <a:gd name="connsiteY138" fmla="*/ 9537 h 10189"/>
              <a:gd name="connsiteX139" fmla="*/ 3283 w 10000"/>
              <a:gd name="connsiteY139" fmla="*/ 9075 h 10189"/>
              <a:gd name="connsiteX140" fmla="*/ 3438 w 10000"/>
              <a:gd name="connsiteY140" fmla="*/ 8960 h 10189"/>
              <a:gd name="connsiteX141" fmla="*/ 3516 w 10000"/>
              <a:gd name="connsiteY141" fmla="*/ 8914 h 10189"/>
              <a:gd name="connsiteX142" fmla="*/ 3801 w 10000"/>
              <a:gd name="connsiteY142" fmla="*/ 8983 h 10189"/>
              <a:gd name="connsiteX143" fmla="*/ 4061 w 10000"/>
              <a:gd name="connsiteY143" fmla="*/ 9214 h 10189"/>
              <a:gd name="connsiteX144" fmla="*/ 4281 w 10000"/>
              <a:gd name="connsiteY144" fmla="*/ 9375 h 10189"/>
              <a:gd name="connsiteX145" fmla="*/ 4437 w 10000"/>
              <a:gd name="connsiteY145" fmla="*/ 9560 h 10189"/>
              <a:gd name="connsiteX146" fmla="*/ 4618 w 10000"/>
              <a:gd name="connsiteY146" fmla="*/ 9814 h 10189"/>
              <a:gd name="connsiteX147" fmla="*/ 4696 w 10000"/>
              <a:gd name="connsiteY147" fmla="*/ 10160 h 10189"/>
              <a:gd name="connsiteX148" fmla="*/ 4956 w 10000"/>
              <a:gd name="connsiteY148" fmla="*/ 10160 h 10189"/>
              <a:gd name="connsiteX149" fmla="*/ 5228 w 10000"/>
              <a:gd name="connsiteY149" fmla="*/ 10022 h 10189"/>
              <a:gd name="connsiteX150" fmla="*/ 5487 w 10000"/>
              <a:gd name="connsiteY150" fmla="*/ 9929 h 10189"/>
              <a:gd name="connsiteX151" fmla="*/ 5630 w 10000"/>
              <a:gd name="connsiteY151" fmla="*/ 9906 h 10189"/>
              <a:gd name="connsiteX152" fmla="*/ 5760 w 10000"/>
              <a:gd name="connsiteY152" fmla="*/ 9745 h 10189"/>
              <a:gd name="connsiteX153" fmla="*/ 5837 w 10000"/>
              <a:gd name="connsiteY153" fmla="*/ 9676 h 10189"/>
              <a:gd name="connsiteX154" fmla="*/ 5915 w 10000"/>
              <a:gd name="connsiteY154" fmla="*/ 9491 h 10189"/>
              <a:gd name="connsiteX155" fmla="*/ 6084 w 10000"/>
              <a:gd name="connsiteY155" fmla="*/ 9144 h 10189"/>
              <a:gd name="connsiteX156" fmla="*/ 6343 w 10000"/>
              <a:gd name="connsiteY156" fmla="*/ 8891 h 10189"/>
              <a:gd name="connsiteX157" fmla="*/ 6564 w 10000"/>
              <a:gd name="connsiteY157" fmla="*/ 9006 h 10189"/>
              <a:gd name="connsiteX158" fmla="*/ 6654 w 10000"/>
              <a:gd name="connsiteY158" fmla="*/ 9167 h 10189"/>
              <a:gd name="connsiteX159" fmla="*/ 6758 w 10000"/>
              <a:gd name="connsiteY159" fmla="*/ 9260 h 10189"/>
              <a:gd name="connsiteX160" fmla="*/ 6966 w 10000"/>
              <a:gd name="connsiteY160" fmla="*/ 9167 h 10189"/>
              <a:gd name="connsiteX161" fmla="*/ 7108 w 10000"/>
              <a:gd name="connsiteY161" fmla="*/ 8845 h 10189"/>
              <a:gd name="connsiteX162" fmla="*/ 7186 w 10000"/>
              <a:gd name="connsiteY162" fmla="*/ 8660 h 10189"/>
              <a:gd name="connsiteX163" fmla="*/ 7355 w 10000"/>
              <a:gd name="connsiteY163" fmla="*/ 9052 h 10189"/>
              <a:gd name="connsiteX164" fmla="*/ 7394 w 10000"/>
              <a:gd name="connsiteY164" fmla="*/ 9029 h 10189"/>
              <a:gd name="connsiteX165" fmla="*/ 7562 w 10000"/>
              <a:gd name="connsiteY165" fmla="*/ 8822 h 10189"/>
              <a:gd name="connsiteX166" fmla="*/ 8029 w 10000"/>
              <a:gd name="connsiteY166" fmla="*/ 8683 h 10189"/>
              <a:gd name="connsiteX167" fmla="*/ 8211 w 10000"/>
              <a:gd name="connsiteY167" fmla="*/ 8614 h 10189"/>
              <a:gd name="connsiteX168" fmla="*/ 8587 w 10000"/>
              <a:gd name="connsiteY168" fmla="*/ 8476 h 10189"/>
              <a:gd name="connsiteX169" fmla="*/ 8820 w 10000"/>
              <a:gd name="connsiteY169" fmla="*/ 8359 h 10189"/>
              <a:gd name="connsiteX170" fmla="*/ 9559 w 10000"/>
              <a:gd name="connsiteY170" fmla="*/ 8429 h 10189"/>
              <a:gd name="connsiteX171" fmla="*/ 9871 w 10000"/>
              <a:gd name="connsiteY171" fmla="*/ 8290 h 10189"/>
              <a:gd name="connsiteX172" fmla="*/ 9884 w 10000"/>
              <a:gd name="connsiteY172" fmla="*/ 8198 h 10189"/>
              <a:gd name="connsiteX173" fmla="*/ 10000 w 10000"/>
              <a:gd name="connsiteY173" fmla="*/ 8129 h 10189"/>
              <a:gd name="connsiteX0" fmla="*/ 10098 w 10098"/>
              <a:gd name="connsiteY0" fmla="*/ 1366 h 10189"/>
              <a:gd name="connsiteX1" fmla="*/ 9956 w 10098"/>
              <a:gd name="connsiteY1" fmla="*/ 1527 h 10189"/>
              <a:gd name="connsiteX2" fmla="*/ 9489 w 10098"/>
              <a:gd name="connsiteY2" fmla="*/ 1435 h 10189"/>
              <a:gd name="connsiteX3" fmla="*/ 9462 w 10098"/>
              <a:gd name="connsiteY3" fmla="*/ 1366 h 10189"/>
              <a:gd name="connsiteX4" fmla="*/ 9372 w 10098"/>
              <a:gd name="connsiteY4" fmla="*/ 1412 h 10189"/>
              <a:gd name="connsiteX5" fmla="*/ 9178 w 10098"/>
              <a:gd name="connsiteY5" fmla="*/ 1435 h 10189"/>
              <a:gd name="connsiteX6" fmla="*/ 8995 w 10098"/>
              <a:gd name="connsiteY6" fmla="*/ 1667 h 10189"/>
              <a:gd name="connsiteX7" fmla="*/ 8580 w 10098"/>
              <a:gd name="connsiteY7" fmla="*/ 1713 h 10189"/>
              <a:gd name="connsiteX8" fmla="*/ 8217 w 10098"/>
              <a:gd name="connsiteY8" fmla="*/ 1597 h 10189"/>
              <a:gd name="connsiteX9" fmla="*/ 7776 w 10098"/>
              <a:gd name="connsiteY9" fmla="*/ 1504 h 10189"/>
              <a:gd name="connsiteX10" fmla="*/ 7712 w 10098"/>
              <a:gd name="connsiteY10" fmla="*/ 1389 h 10189"/>
              <a:gd name="connsiteX11" fmla="*/ 7556 w 10098"/>
              <a:gd name="connsiteY11" fmla="*/ 1274 h 10189"/>
              <a:gd name="connsiteX12" fmla="*/ 7245 w 10098"/>
              <a:gd name="connsiteY12" fmla="*/ 1343 h 10189"/>
              <a:gd name="connsiteX13" fmla="*/ 6972 w 10098"/>
              <a:gd name="connsiteY13" fmla="*/ 673 h 10189"/>
              <a:gd name="connsiteX14" fmla="*/ 6739 w 10098"/>
              <a:gd name="connsiteY14" fmla="*/ 766 h 10189"/>
              <a:gd name="connsiteX15" fmla="*/ 6454 w 10098"/>
              <a:gd name="connsiteY15" fmla="*/ 650 h 10189"/>
              <a:gd name="connsiteX16" fmla="*/ 6389 w 10098"/>
              <a:gd name="connsiteY16" fmla="*/ 304 h 10189"/>
              <a:gd name="connsiteX17" fmla="*/ 6273 w 10098"/>
              <a:gd name="connsiteY17" fmla="*/ 189 h 10189"/>
              <a:gd name="connsiteX18" fmla="*/ 5909 w 10098"/>
              <a:gd name="connsiteY18" fmla="*/ 327 h 10189"/>
              <a:gd name="connsiteX19" fmla="*/ 5261 w 10098"/>
              <a:gd name="connsiteY19" fmla="*/ 420 h 10189"/>
              <a:gd name="connsiteX20" fmla="*/ 4846 w 10098"/>
              <a:gd name="connsiteY20" fmla="*/ 535 h 10189"/>
              <a:gd name="connsiteX21" fmla="*/ 4729 w 10098"/>
              <a:gd name="connsiteY21" fmla="*/ 627 h 10189"/>
              <a:gd name="connsiteX22" fmla="*/ 4535 w 10098"/>
              <a:gd name="connsiteY22" fmla="*/ 766 h 10189"/>
              <a:gd name="connsiteX23" fmla="*/ 4314 w 10098"/>
              <a:gd name="connsiteY23" fmla="*/ 974 h 10189"/>
              <a:gd name="connsiteX24" fmla="*/ 4081 w 10098"/>
              <a:gd name="connsiteY24" fmla="*/ 1343 h 10189"/>
              <a:gd name="connsiteX25" fmla="*/ 3899 w 10098"/>
              <a:gd name="connsiteY25" fmla="*/ 1435 h 10189"/>
              <a:gd name="connsiteX26" fmla="*/ 3783 w 10098"/>
              <a:gd name="connsiteY26" fmla="*/ 1851 h 10189"/>
              <a:gd name="connsiteX27" fmla="*/ 3705 w 10098"/>
              <a:gd name="connsiteY27" fmla="*/ 1943 h 10189"/>
              <a:gd name="connsiteX28" fmla="*/ 3549 w 10098"/>
              <a:gd name="connsiteY28" fmla="*/ 1874 h 10189"/>
              <a:gd name="connsiteX29" fmla="*/ 3536 w 10098"/>
              <a:gd name="connsiteY29" fmla="*/ 1805 h 10189"/>
              <a:gd name="connsiteX30" fmla="*/ 3446 w 10098"/>
              <a:gd name="connsiteY30" fmla="*/ 1920 h 10189"/>
              <a:gd name="connsiteX31" fmla="*/ 3038 w 10098"/>
              <a:gd name="connsiteY31" fmla="*/ 1808 h 10189"/>
              <a:gd name="connsiteX32" fmla="*/ 2486 w 10098"/>
              <a:gd name="connsiteY32" fmla="*/ 1828 h 10189"/>
              <a:gd name="connsiteX33" fmla="*/ 1696 w 10098"/>
              <a:gd name="connsiteY33" fmla="*/ 828 h 10189"/>
              <a:gd name="connsiteX34" fmla="*/ 1558 w 10098"/>
              <a:gd name="connsiteY34" fmla="*/ 1 h 10189"/>
              <a:gd name="connsiteX35" fmla="*/ 409 w 10098"/>
              <a:gd name="connsiteY35" fmla="*/ 278 h 10189"/>
              <a:gd name="connsiteX36" fmla="*/ 128 w 10098"/>
              <a:gd name="connsiteY36" fmla="*/ 1145 h 10189"/>
              <a:gd name="connsiteX37" fmla="*/ 2356 w 10098"/>
              <a:gd name="connsiteY37" fmla="*/ 2289 h 10189"/>
              <a:gd name="connsiteX38" fmla="*/ 2369 w 10098"/>
              <a:gd name="connsiteY38" fmla="*/ 2358 h 10189"/>
              <a:gd name="connsiteX39" fmla="*/ 2616 w 10098"/>
              <a:gd name="connsiteY39" fmla="*/ 2428 h 10189"/>
              <a:gd name="connsiteX40" fmla="*/ 2603 w 10098"/>
              <a:gd name="connsiteY40" fmla="*/ 2566 h 10189"/>
              <a:gd name="connsiteX41" fmla="*/ 2382 w 10098"/>
              <a:gd name="connsiteY41" fmla="*/ 2589 h 10189"/>
              <a:gd name="connsiteX42" fmla="*/ 2356 w 10098"/>
              <a:gd name="connsiteY42" fmla="*/ 2659 h 10189"/>
              <a:gd name="connsiteX43" fmla="*/ 2149 w 10098"/>
              <a:gd name="connsiteY43" fmla="*/ 2728 h 10189"/>
              <a:gd name="connsiteX44" fmla="*/ 2136 w 10098"/>
              <a:gd name="connsiteY44" fmla="*/ 2798 h 10189"/>
              <a:gd name="connsiteX45" fmla="*/ 2097 w 10098"/>
              <a:gd name="connsiteY45" fmla="*/ 2821 h 10189"/>
              <a:gd name="connsiteX46" fmla="*/ 2071 w 10098"/>
              <a:gd name="connsiteY46" fmla="*/ 2959 h 10189"/>
              <a:gd name="connsiteX47" fmla="*/ 2214 w 10098"/>
              <a:gd name="connsiteY47" fmla="*/ 3190 h 10189"/>
              <a:gd name="connsiteX48" fmla="*/ 2058 w 10098"/>
              <a:gd name="connsiteY48" fmla="*/ 3051 h 10189"/>
              <a:gd name="connsiteX49" fmla="*/ 1397 w 10098"/>
              <a:gd name="connsiteY49" fmla="*/ 3074 h 10189"/>
              <a:gd name="connsiteX50" fmla="*/ 1267 w 10098"/>
              <a:gd name="connsiteY50" fmla="*/ 2890 h 10189"/>
              <a:gd name="connsiteX51" fmla="*/ 1306 w 10098"/>
              <a:gd name="connsiteY51" fmla="*/ 3074 h 10189"/>
              <a:gd name="connsiteX52" fmla="*/ 1293 w 10098"/>
              <a:gd name="connsiteY52" fmla="*/ 3282 h 10189"/>
              <a:gd name="connsiteX53" fmla="*/ 956 w 10098"/>
              <a:gd name="connsiteY53" fmla="*/ 3028 h 10189"/>
              <a:gd name="connsiteX54" fmla="*/ 528 w 10098"/>
              <a:gd name="connsiteY54" fmla="*/ 3097 h 10189"/>
              <a:gd name="connsiteX55" fmla="*/ 450 w 10098"/>
              <a:gd name="connsiteY55" fmla="*/ 3282 h 10189"/>
              <a:gd name="connsiteX56" fmla="*/ 437 w 10098"/>
              <a:gd name="connsiteY56" fmla="*/ 3397 h 10189"/>
              <a:gd name="connsiteX57" fmla="*/ 360 w 10098"/>
              <a:gd name="connsiteY57" fmla="*/ 3443 h 10189"/>
              <a:gd name="connsiteX58" fmla="*/ 255 w 10098"/>
              <a:gd name="connsiteY58" fmla="*/ 3535 h 10189"/>
              <a:gd name="connsiteX59" fmla="*/ 203 w 10098"/>
              <a:gd name="connsiteY59" fmla="*/ 3675 h 10189"/>
              <a:gd name="connsiteX60" fmla="*/ 165 w 10098"/>
              <a:gd name="connsiteY60" fmla="*/ 3698 h 10189"/>
              <a:gd name="connsiteX61" fmla="*/ 126 w 10098"/>
              <a:gd name="connsiteY61" fmla="*/ 4366 h 10189"/>
              <a:gd name="connsiteX62" fmla="*/ 100 w 10098"/>
              <a:gd name="connsiteY62" fmla="*/ 4598 h 10189"/>
              <a:gd name="connsiteX63" fmla="*/ 113 w 10098"/>
              <a:gd name="connsiteY63" fmla="*/ 4482 h 10189"/>
              <a:gd name="connsiteX64" fmla="*/ 541 w 10098"/>
              <a:gd name="connsiteY64" fmla="*/ 4459 h 10189"/>
              <a:gd name="connsiteX65" fmla="*/ 657 w 10098"/>
              <a:gd name="connsiteY65" fmla="*/ 4482 h 10189"/>
              <a:gd name="connsiteX66" fmla="*/ 605 w 10098"/>
              <a:gd name="connsiteY66" fmla="*/ 4644 h 10189"/>
              <a:gd name="connsiteX67" fmla="*/ 450 w 10098"/>
              <a:gd name="connsiteY67" fmla="*/ 4852 h 10189"/>
              <a:gd name="connsiteX68" fmla="*/ 567 w 10098"/>
              <a:gd name="connsiteY68" fmla="*/ 5059 h 10189"/>
              <a:gd name="connsiteX69" fmla="*/ 580 w 10098"/>
              <a:gd name="connsiteY69" fmla="*/ 5174 h 10189"/>
              <a:gd name="connsiteX70" fmla="*/ 605 w 10098"/>
              <a:gd name="connsiteY70" fmla="*/ 5244 h 10189"/>
              <a:gd name="connsiteX71" fmla="*/ 580 w 10098"/>
              <a:gd name="connsiteY71" fmla="*/ 5382 h 10189"/>
              <a:gd name="connsiteX72" fmla="*/ 696 w 10098"/>
              <a:gd name="connsiteY72" fmla="*/ 5405 h 10189"/>
              <a:gd name="connsiteX73" fmla="*/ 580 w 10098"/>
              <a:gd name="connsiteY73" fmla="*/ 5706 h 10189"/>
              <a:gd name="connsiteX74" fmla="*/ 592 w 10098"/>
              <a:gd name="connsiteY74" fmla="*/ 6259 h 10189"/>
              <a:gd name="connsiteX75" fmla="*/ 775 w 10098"/>
              <a:gd name="connsiteY75" fmla="*/ 6282 h 10189"/>
              <a:gd name="connsiteX76" fmla="*/ 736 w 10098"/>
              <a:gd name="connsiteY76" fmla="*/ 6328 h 10189"/>
              <a:gd name="connsiteX77" fmla="*/ 502 w 10098"/>
              <a:gd name="connsiteY77" fmla="*/ 6374 h 10189"/>
              <a:gd name="connsiteX78" fmla="*/ 463 w 10098"/>
              <a:gd name="connsiteY78" fmla="*/ 6421 h 10189"/>
              <a:gd name="connsiteX79" fmla="*/ 450 w 10098"/>
              <a:gd name="connsiteY79" fmla="*/ 6236 h 10189"/>
              <a:gd name="connsiteX80" fmla="*/ 398 w 10098"/>
              <a:gd name="connsiteY80" fmla="*/ 6098 h 10189"/>
              <a:gd name="connsiteX81" fmla="*/ 321 w 10098"/>
              <a:gd name="connsiteY81" fmla="*/ 5867 h 10189"/>
              <a:gd name="connsiteX82" fmla="*/ 294 w 10098"/>
              <a:gd name="connsiteY82" fmla="*/ 6282 h 10189"/>
              <a:gd name="connsiteX83" fmla="*/ 321 w 10098"/>
              <a:gd name="connsiteY83" fmla="*/ 6421 h 10189"/>
              <a:gd name="connsiteX84" fmla="*/ 177 w 10098"/>
              <a:gd name="connsiteY84" fmla="*/ 6537 h 10189"/>
              <a:gd name="connsiteX85" fmla="*/ 190 w 10098"/>
              <a:gd name="connsiteY85" fmla="*/ 6629 h 10189"/>
              <a:gd name="connsiteX86" fmla="*/ 347 w 10098"/>
              <a:gd name="connsiteY86" fmla="*/ 6675 h 10189"/>
              <a:gd name="connsiteX87" fmla="*/ 398 w 10098"/>
              <a:gd name="connsiteY87" fmla="*/ 6814 h 10189"/>
              <a:gd name="connsiteX88" fmla="*/ 411 w 10098"/>
              <a:gd name="connsiteY88" fmla="*/ 6744 h 10189"/>
              <a:gd name="connsiteX89" fmla="*/ 450 w 10098"/>
              <a:gd name="connsiteY89" fmla="*/ 6721 h 10189"/>
              <a:gd name="connsiteX90" fmla="*/ 541 w 10098"/>
              <a:gd name="connsiteY90" fmla="*/ 6744 h 10189"/>
              <a:gd name="connsiteX91" fmla="*/ 554 w 10098"/>
              <a:gd name="connsiteY91" fmla="*/ 6814 h 10189"/>
              <a:gd name="connsiteX92" fmla="*/ 567 w 10098"/>
              <a:gd name="connsiteY92" fmla="*/ 6952 h 10189"/>
              <a:gd name="connsiteX93" fmla="*/ 749 w 10098"/>
              <a:gd name="connsiteY93" fmla="*/ 6975 h 10189"/>
              <a:gd name="connsiteX94" fmla="*/ 891 w 10098"/>
              <a:gd name="connsiteY94" fmla="*/ 7321 h 10189"/>
              <a:gd name="connsiteX95" fmla="*/ 696 w 10098"/>
              <a:gd name="connsiteY95" fmla="*/ 7436 h 10189"/>
              <a:gd name="connsiteX96" fmla="*/ 580 w 10098"/>
              <a:gd name="connsiteY96" fmla="*/ 7321 h 10189"/>
              <a:gd name="connsiteX97" fmla="*/ 476 w 10098"/>
              <a:gd name="connsiteY97" fmla="*/ 7252 h 10189"/>
              <a:gd name="connsiteX98" fmla="*/ 398 w 10098"/>
              <a:gd name="connsiteY98" fmla="*/ 7436 h 10189"/>
              <a:gd name="connsiteX99" fmla="*/ 709 w 10098"/>
              <a:gd name="connsiteY99" fmla="*/ 7599 h 10189"/>
              <a:gd name="connsiteX100" fmla="*/ 722 w 10098"/>
              <a:gd name="connsiteY100" fmla="*/ 7668 h 10189"/>
              <a:gd name="connsiteX101" fmla="*/ 762 w 10098"/>
              <a:gd name="connsiteY101" fmla="*/ 7691 h 10189"/>
              <a:gd name="connsiteX102" fmla="*/ 788 w 10098"/>
              <a:gd name="connsiteY102" fmla="*/ 7967 h 10189"/>
              <a:gd name="connsiteX103" fmla="*/ 800 w 10098"/>
              <a:gd name="connsiteY103" fmla="*/ 8221 h 10189"/>
              <a:gd name="connsiteX104" fmla="*/ 917 w 10098"/>
              <a:gd name="connsiteY104" fmla="*/ 8129 h 10189"/>
              <a:gd name="connsiteX105" fmla="*/ 1046 w 10098"/>
              <a:gd name="connsiteY105" fmla="*/ 8453 h 10189"/>
              <a:gd name="connsiteX106" fmla="*/ 956 w 10098"/>
              <a:gd name="connsiteY106" fmla="*/ 8429 h 10189"/>
              <a:gd name="connsiteX107" fmla="*/ 917 w 10098"/>
              <a:gd name="connsiteY107" fmla="*/ 8406 h 10189"/>
              <a:gd name="connsiteX108" fmla="*/ 865 w 10098"/>
              <a:gd name="connsiteY108" fmla="*/ 8545 h 10189"/>
              <a:gd name="connsiteX109" fmla="*/ 878 w 10098"/>
              <a:gd name="connsiteY109" fmla="*/ 8822 h 10189"/>
              <a:gd name="connsiteX110" fmla="*/ 969 w 10098"/>
              <a:gd name="connsiteY110" fmla="*/ 8729 h 10189"/>
              <a:gd name="connsiteX111" fmla="*/ 1384 w 10098"/>
              <a:gd name="connsiteY111" fmla="*/ 8729 h 10189"/>
              <a:gd name="connsiteX112" fmla="*/ 1500 w 10098"/>
              <a:gd name="connsiteY112" fmla="*/ 8637 h 10189"/>
              <a:gd name="connsiteX113" fmla="*/ 1579 w 10098"/>
              <a:gd name="connsiteY113" fmla="*/ 8545 h 10189"/>
              <a:gd name="connsiteX114" fmla="*/ 1617 w 10098"/>
              <a:gd name="connsiteY114" fmla="*/ 8660 h 10189"/>
              <a:gd name="connsiteX115" fmla="*/ 1487 w 10098"/>
              <a:gd name="connsiteY115" fmla="*/ 8845 h 10189"/>
              <a:gd name="connsiteX116" fmla="*/ 1151 w 10098"/>
              <a:gd name="connsiteY116" fmla="*/ 9029 h 10189"/>
              <a:gd name="connsiteX117" fmla="*/ 982 w 10098"/>
              <a:gd name="connsiteY117" fmla="*/ 9144 h 10189"/>
              <a:gd name="connsiteX118" fmla="*/ 1098 w 10098"/>
              <a:gd name="connsiteY118" fmla="*/ 9260 h 10189"/>
              <a:gd name="connsiteX119" fmla="*/ 1358 w 10098"/>
              <a:gd name="connsiteY119" fmla="*/ 9121 h 10189"/>
              <a:gd name="connsiteX120" fmla="*/ 1384 w 10098"/>
              <a:gd name="connsiteY120" fmla="*/ 9214 h 10189"/>
              <a:gd name="connsiteX121" fmla="*/ 1409 w 10098"/>
              <a:gd name="connsiteY121" fmla="*/ 9491 h 10189"/>
              <a:gd name="connsiteX122" fmla="*/ 1579 w 10098"/>
              <a:gd name="connsiteY122" fmla="*/ 9237 h 10189"/>
              <a:gd name="connsiteX123" fmla="*/ 1708 w 10098"/>
              <a:gd name="connsiteY123" fmla="*/ 9075 h 10189"/>
              <a:gd name="connsiteX124" fmla="*/ 1760 w 10098"/>
              <a:gd name="connsiteY124" fmla="*/ 9075 h 10189"/>
              <a:gd name="connsiteX125" fmla="*/ 1876 w 10098"/>
              <a:gd name="connsiteY125" fmla="*/ 9098 h 10189"/>
              <a:gd name="connsiteX126" fmla="*/ 2007 w 10098"/>
              <a:gd name="connsiteY126" fmla="*/ 9237 h 10189"/>
              <a:gd name="connsiteX127" fmla="*/ 2084 w 10098"/>
              <a:gd name="connsiteY127" fmla="*/ 9283 h 10189"/>
              <a:gd name="connsiteX128" fmla="*/ 2201 w 10098"/>
              <a:gd name="connsiteY128" fmla="*/ 9191 h 10189"/>
              <a:gd name="connsiteX129" fmla="*/ 2188 w 10098"/>
              <a:gd name="connsiteY129" fmla="*/ 9329 h 10189"/>
              <a:gd name="connsiteX130" fmla="*/ 2149 w 10098"/>
              <a:gd name="connsiteY130" fmla="*/ 9352 h 10189"/>
              <a:gd name="connsiteX131" fmla="*/ 2239 w 10098"/>
              <a:gd name="connsiteY131" fmla="*/ 9560 h 10189"/>
              <a:gd name="connsiteX132" fmla="*/ 2252 w 10098"/>
              <a:gd name="connsiteY132" fmla="*/ 9814 h 10189"/>
              <a:gd name="connsiteX133" fmla="*/ 2343 w 10098"/>
              <a:gd name="connsiteY133" fmla="*/ 9837 h 10189"/>
              <a:gd name="connsiteX134" fmla="*/ 2356 w 10098"/>
              <a:gd name="connsiteY134" fmla="*/ 9906 h 10189"/>
              <a:gd name="connsiteX135" fmla="*/ 2499 w 10098"/>
              <a:gd name="connsiteY135" fmla="*/ 9952 h 10189"/>
              <a:gd name="connsiteX136" fmla="*/ 2979 w 10098"/>
              <a:gd name="connsiteY136" fmla="*/ 10022 h 10189"/>
              <a:gd name="connsiteX137" fmla="*/ 3251 w 10098"/>
              <a:gd name="connsiteY137" fmla="*/ 9883 h 10189"/>
              <a:gd name="connsiteX138" fmla="*/ 3355 w 10098"/>
              <a:gd name="connsiteY138" fmla="*/ 9537 h 10189"/>
              <a:gd name="connsiteX139" fmla="*/ 3381 w 10098"/>
              <a:gd name="connsiteY139" fmla="*/ 9075 h 10189"/>
              <a:gd name="connsiteX140" fmla="*/ 3536 w 10098"/>
              <a:gd name="connsiteY140" fmla="*/ 8960 h 10189"/>
              <a:gd name="connsiteX141" fmla="*/ 3614 w 10098"/>
              <a:gd name="connsiteY141" fmla="*/ 8914 h 10189"/>
              <a:gd name="connsiteX142" fmla="*/ 3899 w 10098"/>
              <a:gd name="connsiteY142" fmla="*/ 8983 h 10189"/>
              <a:gd name="connsiteX143" fmla="*/ 4159 w 10098"/>
              <a:gd name="connsiteY143" fmla="*/ 9214 h 10189"/>
              <a:gd name="connsiteX144" fmla="*/ 4379 w 10098"/>
              <a:gd name="connsiteY144" fmla="*/ 9375 h 10189"/>
              <a:gd name="connsiteX145" fmla="*/ 4535 w 10098"/>
              <a:gd name="connsiteY145" fmla="*/ 9560 h 10189"/>
              <a:gd name="connsiteX146" fmla="*/ 4716 w 10098"/>
              <a:gd name="connsiteY146" fmla="*/ 9814 h 10189"/>
              <a:gd name="connsiteX147" fmla="*/ 4794 w 10098"/>
              <a:gd name="connsiteY147" fmla="*/ 10160 h 10189"/>
              <a:gd name="connsiteX148" fmla="*/ 5054 w 10098"/>
              <a:gd name="connsiteY148" fmla="*/ 10160 h 10189"/>
              <a:gd name="connsiteX149" fmla="*/ 5326 w 10098"/>
              <a:gd name="connsiteY149" fmla="*/ 10022 h 10189"/>
              <a:gd name="connsiteX150" fmla="*/ 5585 w 10098"/>
              <a:gd name="connsiteY150" fmla="*/ 9929 h 10189"/>
              <a:gd name="connsiteX151" fmla="*/ 5728 w 10098"/>
              <a:gd name="connsiteY151" fmla="*/ 9906 h 10189"/>
              <a:gd name="connsiteX152" fmla="*/ 5858 w 10098"/>
              <a:gd name="connsiteY152" fmla="*/ 9745 h 10189"/>
              <a:gd name="connsiteX153" fmla="*/ 5935 w 10098"/>
              <a:gd name="connsiteY153" fmla="*/ 9676 h 10189"/>
              <a:gd name="connsiteX154" fmla="*/ 6013 w 10098"/>
              <a:gd name="connsiteY154" fmla="*/ 9491 h 10189"/>
              <a:gd name="connsiteX155" fmla="*/ 6182 w 10098"/>
              <a:gd name="connsiteY155" fmla="*/ 9144 h 10189"/>
              <a:gd name="connsiteX156" fmla="*/ 6441 w 10098"/>
              <a:gd name="connsiteY156" fmla="*/ 8891 h 10189"/>
              <a:gd name="connsiteX157" fmla="*/ 6662 w 10098"/>
              <a:gd name="connsiteY157" fmla="*/ 9006 h 10189"/>
              <a:gd name="connsiteX158" fmla="*/ 6752 w 10098"/>
              <a:gd name="connsiteY158" fmla="*/ 9167 h 10189"/>
              <a:gd name="connsiteX159" fmla="*/ 6856 w 10098"/>
              <a:gd name="connsiteY159" fmla="*/ 9260 h 10189"/>
              <a:gd name="connsiteX160" fmla="*/ 7064 w 10098"/>
              <a:gd name="connsiteY160" fmla="*/ 9167 h 10189"/>
              <a:gd name="connsiteX161" fmla="*/ 7206 w 10098"/>
              <a:gd name="connsiteY161" fmla="*/ 8845 h 10189"/>
              <a:gd name="connsiteX162" fmla="*/ 7284 w 10098"/>
              <a:gd name="connsiteY162" fmla="*/ 8660 h 10189"/>
              <a:gd name="connsiteX163" fmla="*/ 7453 w 10098"/>
              <a:gd name="connsiteY163" fmla="*/ 9052 h 10189"/>
              <a:gd name="connsiteX164" fmla="*/ 7492 w 10098"/>
              <a:gd name="connsiteY164" fmla="*/ 9029 h 10189"/>
              <a:gd name="connsiteX165" fmla="*/ 7660 w 10098"/>
              <a:gd name="connsiteY165" fmla="*/ 8822 h 10189"/>
              <a:gd name="connsiteX166" fmla="*/ 8127 w 10098"/>
              <a:gd name="connsiteY166" fmla="*/ 8683 h 10189"/>
              <a:gd name="connsiteX167" fmla="*/ 8309 w 10098"/>
              <a:gd name="connsiteY167" fmla="*/ 8614 h 10189"/>
              <a:gd name="connsiteX168" fmla="*/ 8685 w 10098"/>
              <a:gd name="connsiteY168" fmla="*/ 8476 h 10189"/>
              <a:gd name="connsiteX169" fmla="*/ 8918 w 10098"/>
              <a:gd name="connsiteY169" fmla="*/ 8359 h 10189"/>
              <a:gd name="connsiteX170" fmla="*/ 9657 w 10098"/>
              <a:gd name="connsiteY170" fmla="*/ 8429 h 10189"/>
              <a:gd name="connsiteX171" fmla="*/ 9969 w 10098"/>
              <a:gd name="connsiteY171" fmla="*/ 8290 h 10189"/>
              <a:gd name="connsiteX172" fmla="*/ 9982 w 10098"/>
              <a:gd name="connsiteY172" fmla="*/ 8198 h 10189"/>
              <a:gd name="connsiteX173" fmla="*/ 10098 w 10098"/>
              <a:gd name="connsiteY173" fmla="*/ 8129 h 10189"/>
              <a:gd name="connsiteX0" fmla="*/ 10098 w 10098"/>
              <a:gd name="connsiteY0" fmla="*/ 1366 h 10189"/>
              <a:gd name="connsiteX1" fmla="*/ 9956 w 10098"/>
              <a:gd name="connsiteY1" fmla="*/ 1527 h 10189"/>
              <a:gd name="connsiteX2" fmla="*/ 9489 w 10098"/>
              <a:gd name="connsiteY2" fmla="*/ 1435 h 10189"/>
              <a:gd name="connsiteX3" fmla="*/ 9462 w 10098"/>
              <a:gd name="connsiteY3" fmla="*/ 1366 h 10189"/>
              <a:gd name="connsiteX4" fmla="*/ 9372 w 10098"/>
              <a:gd name="connsiteY4" fmla="*/ 1412 h 10189"/>
              <a:gd name="connsiteX5" fmla="*/ 9178 w 10098"/>
              <a:gd name="connsiteY5" fmla="*/ 1435 h 10189"/>
              <a:gd name="connsiteX6" fmla="*/ 8995 w 10098"/>
              <a:gd name="connsiteY6" fmla="*/ 1667 h 10189"/>
              <a:gd name="connsiteX7" fmla="*/ 8580 w 10098"/>
              <a:gd name="connsiteY7" fmla="*/ 1713 h 10189"/>
              <a:gd name="connsiteX8" fmla="*/ 8217 w 10098"/>
              <a:gd name="connsiteY8" fmla="*/ 1597 h 10189"/>
              <a:gd name="connsiteX9" fmla="*/ 7776 w 10098"/>
              <a:gd name="connsiteY9" fmla="*/ 1504 h 10189"/>
              <a:gd name="connsiteX10" fmla="*/ 7712 w 10098"/>
              <a:gd name="connsiteY10" fmla="*/ 1389 h 10189"/>
              <a:gd name="connsiteX11" fmla="*/ 7556 w 10098"/>
              <a:gd name="connsiteY11" fmla="*/ 1274 h 10189"/>
              <a:gd name="connsiteX12" fmla="*/ 7245 w 10098"/>
              <a:gd name="connsiteY12" fmla="*/ 1343 h 10189"/>
              <a:gd name="connsiteX13" fmla="*/ 6972 w 10098"/>
              <a:gd name="connsiteY13" fmla="*/ 673 h 10189"/>
              <a:gd name="connsiteX14" fmla="*/ 6739 w 10098"/>
              <a:gd name="connsiteY14" fmla="*/ 766 h 10189"/>
              <a:gd name="connsiteX15" fmla="*/ 6454 w 10098"/>
              <a:gd name="connsiteY15" fmla="*/ 650 h 10189"/>
              <a:gd name="connsiteX16" fmla="*/ 6389 w 10098"/>
              <a:gd name="connsiteY16" fmla="*/ 304 h 10189"/>
              <a:gd name="connsiteX17" fmla="*/ 6273 w 10098"/>
              <a:gd name="connsiteY17" fmla="*/ 189 h 10189"/>
              <a:gd name="connsiteX18" fmla="*/ 5909 w 10098"/>
              <a:gd name="connsiteY18" fmla="*/ 327 h 10189"/>
              <a:gd name="connsiteX19" fmla="*/ 5261 w 10098"/>
              <a:gd name="connsiteY19" fmla="*/ 420 h 10189"/>
              <a:gd name="connsiteX20" fmla="*/ 4846 w 10098"/>
              <a:gd name="connsiteY20" fmla="*/ 535 h 10189"/>
              <a:gd name="connsiteX21" fmla="*/ 4729 w 10098"/>
              <a:gd name="connsiteY21" fmla="*/ 627 h 10189"/>
              <a:gd name="connsiteX22" fmla="*/ 4535 w 10098"/>
              <a:gd name="connsiteY22" fmla="*/ 766 h 10189"/>
              <a:gd name="connsiteX23" fmla="*/ 4314 w 10098"/>
              <a:gd name="connsiteY23" fmla="*/ 974 h 10189"/>
              <a:gd name="connsiteX24" fmla="*/ 4081 w 10098"/>
              <a:gd name="connsiteY24" fmla="*/ 1343 h 10189"/>
              <a:gd name="connsiteX25" fmla="*/ 3899 w 10098"/>
              <a:gd name="connsiteY25" fmla="*/ 1435 h 10189"/>
              <a:gd name="connsiteX26" fmla="*/ 3783 w 10098"/>
              <a:gd name="connsiteY26" fmla="*/ 1851 h 10189"/>
              <a:gd name="connsiteX27" fmla="*/ 3705 w 10098"/>
              <a:gd name="connsiteY27" fmla="*/ 1943 h 10189"/>
              <a:gd name="connsiteX28" fmla="*/ 3549 w 10098"/>
              <a:gd name="connsiteY28" fmla="*/ 1874 h 10189"/>
              <a:gd name="connsiteX29" fmla="*/ 3536 w 10098"/>
              <a:gd name="connsiteY29" fmla="*/ 1805 h 10189"/>
              <a:gd name="connsiteX30" fmla="*/ 3446 w 10098"/>
              <a:gd name="connsiteY30" fmla="*/ 1920 h 10189"/>
              <a:gd name="connsiteX31" fmla="*/ 3038 w 10098"/>
              <a:gd name="connsiteY31" fmla="*/ 1808 h 10189"/>
              <a:gd name="connsiteX32" fmla="*/ 2486 w 10098"/>
              <a:gd name="connsiteY32" fmla="*/ 1828 h 10189"/>
              <a:gd name="connsiteX33" fmla="*/ 1696 w 10098"/>
              <a:gd name="connsiteY33" fmla="*/ 828 h 10189"/>
              <a:gd name="connsiteX34" fmla="*/ 1558 w 10098"/>
              <a:gd name="connsiteY34" fmla="*/ 1 h 10189"/>
              <a:gd name="connsiteX35" fmla="*/ 409 w 10098"/>
              <a:gd name="connsiteY35" fmla="*/ 278 h 10189"/>
              <a:gd name="connsiteX36" fmla="*/ 128 w 10098"/>
              <a:gd name="connsiteY36" fmla="*/ 1145 h 10189"/>
              <a:gd name="connsiteX37" fmla="*/ 2356 w 10098"/>
              <a:gd name="connsiteY37" fmla="*/ 2289 h 10189"/>
              <a:gd name="connsiteX38" fmla="*/ 1398 w 10098"/>
              <a:gd name="connsiteY38" fmla="*/ 2018 h 10189"/>
              <a:gd name="connsiteX39" fmla="*/ 2616 w 10098"/>
              <a:gd name="connsiteY39" fmla="*/ 2428 h 10189"/>
              <a:gd name="connsiteX40" fmla="*/ 2603 w 10098"/>
              <a:gd name="connsiteY40" fmla="*/ 2566 h 10189"/>
              <a:gd name="connsiteX41" fmla="*/ 2382 w 10098"/>
              <a:gd name="connsiteY41" fmla="*/ 2589 h 10189"/>
              <a:gd name="connsiteX42" fmla="*/ 2356 w 10098"/>
              <a:gd name="connsiteY42" fmla="*/ 2659 h 10189"/>
              <a:gd name="connsiteX43" fmla="*/ 2149 w 10098"/>
              <a:gd name="connsiteY43" fmla="*/ 2728 h 10189"/>
              <a:gd name="connsiteX44" fmla="*/ 2136 w 10098"/>
              <a:gd name="connsiteY44" fmla="*/ 2798 h 10189"/>
              <a:gd name="connsiteX45" fmla="*/ 2097 w 10098"/>
              <a:gd name="connsiteY45" fmla="*/ 2821 h 10189"/>
              <a:gd name="connsiteX46" fmla="*/ 2071 w 10098"/>
              <a:gd name="connsiteY46" fmla="*/ 2959 h 10189"/>
              <a:gd name="connsiteX47" fmla="*/ 2214 w 10098"/>
              <a:gd name="connsiteY47" fmla="*/ 3190 h 10189"/>
              <a:gd name="connsiteX48" fmla="*/ 2058 w 10098"/>
              <a:gd name="connsiteY48" fmla="*/ 3051 h 10189"/>
              <a:gd name="connsiteX49" fmla="*/ 1397 w 10098"/>
              <a:gd name="connsiteY49" fmla="*/ 3074 h 10189"/>
              <a:gd name="connsiteX50" fmla="*/ 1267 w 10098"/>
              <a:gd name="connsiteY50" fmla="*/ 2890 h 10189"/>
              <a:gd name="connsiteX51" fmla="*/ 1306 w 10098"/>
              <a:gd name="connsiteY51" fmla="*/ 3074 h 10189"/>
              <a:gd name="connsiteX52" fmla="*/ 1293 w 10098"/>
              <a:gd name="connsiteY52" fmla="*/ 3282 h 10189"/>
              <a:gd name="connsiteX53" fmla="*/ 956 w 10098"/>
              <a:gd name="connsiteY53" fmla="*/ 3028 h 10189"/>
              <a:gd name="connsiteX54" fmla="*/ 528 w 10098"/>
              <a:gd name="connsiteY54" fmla="*/ 3097 h 10189"/>
              <a:gd name="connsiteX55" fmla="*/ 450 w 10098"/>
              <a:gd name="connsiteY55" fmla="*/ 3282 h 10189"/>
              <a:gd name="connsiteX56" fmla="*/ 437 w 10098"/>
              <a:gd name="connsiteY56" fmla="*/ 3397 h 10189"/>
              <a:gd name="connsiteX57" fmla="*/ 360 w 10098"/>
              <a:gd name="connsiteY57" fmla="*/ 3443 h 10189"/>
              <a:gd name="connsiteX58" fmla="*/ 255 w 10098"/>
              <a:gd name="connsiteY58" fmla="*/ 3535 h 10189"/>
              <a:gd name="connsiteX59" fmla="*/ 203 w 10098"/>
              <a:gd name="connsiteY59" fmla="*/ 3675 h 10189"/>
              <a:gd name="connsiteX60" fmla="*/ 165 w 10098"/>
              <a:gd name="connsiteY60" fmla="*/ 3698 h 10189"/>
              <a:gd name="connsiteX61" fmla="*/ 126 w 10098"/>
              <a:gd name="connsiteY61" fmla="*/ 4366 h 10189"/>
              <a:gd name="connsiteX62" fmla="*/ 100 w 10098"/>
              <a:gd name="connsiteY62" fmla="*/ 4598 h 10189"/>
              <a:gd name="connsiteX63" fmla="*/ 113 w 10098"/>
              <a:gd name="connsiteY63" fmla="*/ 4482 h 10189"/>
              <a:gd name="connsiteX64" fmla="*/ 541 w 10098"/>
              <a:gd name="connsiteY64" fmla="*/ 4459 h 10189"/>
              <a:gd name="connsiteX65" fmla="*/ 657 w 10098"/>
              <a:gd name="connsiteY65" fmla="*/ 4482 h 10189"/>
              <a:gd name="connsiteX66" fmla="*/ 605 w 10098"/>
              <a:gd name="connsiteY66" fmla="*/ 4644 h 10189"/>
              <a:gd name="connsiteX67" fmla="*/ 450 w 10098"/>
              <a:gd name="connsiteY67" fmla="*/ 4852 h 10189"/>
              <a:gd name="connsiteX68" fmla="*/ 567 w 10098"/>
              <a:gd name="connsiteY68" fmla="*/ 5059 h 10189"/>
              <a:gd name="connsiteX69" fmla="*/ 580 w 10098"/>
              <a:gd name="connsiteY69" fmla="*/ 5174 h 10189"/>
              <a:gd name="connsiteX70" fmla="*/ 605 w 10098"/>
              <a:gd name="connsiteY70" fmla="*/ 5244 h 10189"/>
              <a:gd name="connsiteX71" fmla="*/ 580 w 10098"/>
              <a:gd name="connsiteY71" fmla="*/ 5382 h 10189"/>
              <a:gd name="connsiteX72" fmla="*/ 696 w 10098"/>
              <a:gd name="connsiteY72" fmla="*/ 5405 h 10189"/>
              <a:gd name="connsiteX73" fmla="*/ 580 w 10098"/>
              <a:gd name="connsiteY73" fmla="*/ 5706 h 10189"/>
              <a:gd name="connsiteX74" fmla="*/ 592 w 10098"/>
              <a:gd name="connsiteY74" fmla="*/ 6259 h 10189"/>
              <a:gd name="connsiteX75" fmla="*/ 775 w 10098"/>
              <a:gd name="connsiteY75" fmla="*/ 6282 h 10189"/>
              <a:gd name="connsiteX76" fmla="*/ 736 w 10098"/>
              <a:gd name="connsiteY76" fmla="*/ 6328 h 10189"/>
              <a:gd name="connsiteX77" fmla="*/ 502 w 10098"/>
              <a:gd name="connsiteY77" fmla="*/ 6374 h 10189"/>
              <a:gd name="connsiteX78" fmla="*/ 463 w 10098"/>
              <a:gd name="connsiteY78" fmla="*/ 6421 h 10189"/>
              <a:gd name="connsiteX79" fmla="*/ 450 w 10098"/>
              <a:gd name="connsiteY79" fmla="*/ 6236 h 10189"/>
              <a:gd name="connsiteX80" fmla="*/ 398 w 10098"/>
              <a:gd name="connsiteY80" fmla="*/ 6098 h 10189"/>
              <a:gd name="connsiteX81" fmla="*/ 321 w 10098"/>
              <a:gd name="connsiteY81" fmla="*/ 5867 h 10189"/>
              <a:gd name="connsiteX82" fmla="*/ 294 w 10098"/>
              <a:gd name="connsiteY82" fmla="*/ 6282 h 10189"/>
              <a:gd name="connsiteX83" fmla="*/ 321 w 10098"/>
              <a:gd name="connsiteY83" fmla="*/ 6421 h 10189"/>
              <a:gd name="connsiteX84" fmla="*/ 177 w 10098"/>
              <a:gd name="connsiteY84" fmla="*/ 6537 h 10189"/>
              <a:gd name="connsiteX85" fmla="*/ 190 w 10098"/>
              <a:gd name="connsiteY85" fmla="*/ 6629 h 10189"/>
              <a:gd name="connsiteX86" fmla="*/ 347 w 10098"/>
              <a:gd name="connsiteY86" fmla="*/ 6675 h 10189"/>
              <a:gd name="connsiteX87" fmla="*/ 398 w 10098"/>
              <a:gd name="connsiteY87" fmla="*/ 6814 h 10189"/>
              <a:gd name="connsiteX88" fmla="*/ 411 w 10098"/>
              <a:gd name="connsiteY88" fmla="*/ 6744 h 10189"/>
              <a:gd name="connsiteX89" fmla="*/ 450 w 10098"/>
              <a:gd name="connsiteY89" fmla="*/ 6721 h 10189"/>
              <a:gd name="connsiteX90" fmla="*/ 541 w 10098"/>
              <a:gd name="connsiteY90" fmla="*/ 6744 h 10189"/>
              <a:gd name="connsiteX91" fmla="*/ 554 w 10098"/>
              <a:gd name="connsiteY91" fmla="*/ 6814 h 10189"/>
              <a:gd name="connsiteX92" fmla="*/ 567 w 10098"/>
              <a:gd name="connsiteY92" fmla="*/ 6952 h 10189"/>
              <a:gd name="connsiteX93" fmla="*/ 749 w 10098"/>
              <a:gd name="connsiteY93" fmla="*/ 6975 h 10189"/>
              <a:gd name="connsiteX94" fmla="*/ 891 w 10098"/>
              <a:gd name="connsiteY94" fmla="*/ 7321 h 10189"/>
              <a:gd name="connsiteX95" fmla="*/ 696 w 10098"/>
              <a:gd name="connsiteY95" fmla="*/ 7436 h 10189"/>
              <a:gd name="connsiteX96" fmla="*/ 580 w 10098"/>
              <a:gd name="connsiteY96" fmla="*/ 7321 h 10189"/>
              <a:gd name="connsiteX97" fmla="*/ 476 w 10098"/>
              <a:gd name="connsiteY97" fmla="*/ 7252 h 10189"/>
              <a:gd name="connsiteX98" fmla="*/ 398 w 10098"/>
              <a:gd name="connsiteY98" fmla="*/ 7436 h 10189"/>
              <a:gd name="connsiteX99" fmla="*/ 709 w 10098"/>
              <a:gd name="connsiteY99" fmla="*/ 7599 h 10189"/>
              <a:gd name="connsiteX100" fmla="*/ 722 w 10098"/>
              <a:gd name="connsiteY100" fmla="*/ 7668 h 10189"/>
              <a:gd name="connsiteX101" fmla="*/ 762 w 10098"/>
              <a:gd name="connsiteY101" fmla="*/ 7691 h 10189"/>
              <a:gd name="connsiteX102" fmla="*/ 788 w 10098"/>
              <a:gd name="connsiteY102" fmla="*/ 7967 h 10189"/>
              <a:gd name="connsiteX103" fmla="*/ 800 w 10098"/>
              <a:gd name="connsiteY103" fmla="*/ 8221 h 10189"/>
              <a:gd name="connsiteX104" fmla="*/ 917 w 10098"/>
              <a:gd name="connsiteY104" fmla="*/ 8129 h 10189"/>
              <a:gd name="connsiteX105" fmla="*/ 1046 w 10098"/>
              <a:gd name="connsiteY105" fmla="*/ 8453 h 10189"/>
              <a:gd name="connsiteX106" fmla="*/ 956 w 10098"/>
              <a:gd name="connsiteY106" fmla="*/ 8429 h 10189"/>
              <a:gd name="connsiteX107" fmla="*/ 917 w 10098"/>
              <a:gd name="connsiteY107" fmla="*/ 8406 h 10189"/>
              <a:gd name="connsiteX108" fmla="*/ 865 w 10098"/>
              <a:gd name="connsiteY108" fmla="*/ 8545 h 10189"/>
              <a:gd name="connsiteX109" fmla="*/ 878 w 10098"/>
              <a:gd name="connsiteY109" fmla="*/ 8822 h 10189"/>
              <a:gd name="connsiteX110" fmla="*/ 969 w 10098"/>
              <a:gd name="connsiteY110" fmla="*/ 8729 h 10189"/>
              <a:gd name="connsiteX111" fmla="*/ 1384 w 10098"/>
              <a:gd name="connsiteY111" fmla="*/ 8729 h 10189"/>
              <a:gd name="connsiteX112" fmla="*/ 1500 w 10098"/>
              <a:gd name="connsiteY112" fmla="*/ 8637 h 10189"/>
              <a:gd name="connsiteX113" fmla="*/ 1579 w 10098"/>
              <a:gd name="connsiteY113" fmla="*/ 8545 h 10189"/>
              <a:gd name="connsiteX114" fmla="*/ 1617 w 10098"/>
              <a:gd name="connsiteY114" fmla="*/ 8660 h 10189"/>
              <a:gd name="connsiteX115" fmla="*/ 1487 w 10098"/>
              <a:gd name="connsiteY115" fmla="*/ 8845 h 10189"/>
              <a:gd name="connsiteX116" fmla="*/ 1151 w 10098"/>
              <a:gd name="connsiteY116" fmla="*/ 9029 h 10189"/>
              <a:gd name="connsiteX117" fmla="*/ 982 w 10098"/>
              <a:gd name="connsiteY117" fmla="*/ 9144 h 10189"/>
              <a:gd name="connsiteX118" fmla="*/ 1098 w 10098"/>
              <a:gd name="connsiteY118" fmla="*/ 9260 h 10189"/>
              <a:gd name="connsiteX119" fmla="*/ 1358 w 10098"/>
              <a:gd name="connsiteY119" fmla="*/ 9121 h 10189"/>
              <a:gd name="connsiteX120" fmla="*/ 1384 w 10098"/>
              <a:gd name="connsiteY120" fmla="*/ 9214 h 10189"/>
              <a:gd name="connsiteX121" fmla="*/ 1409 w 10098"/>
              <a:gd name="connsiteY121" fmla="*/ 9491 h 10189"/>
              <a:gd name="connsiteX122" fmla="*/ 1579 w 10098"/>
              <a:gd name="connsiteY122" fmla="*/ 9237 h 10189"/>
              <a:gd name="connsiteX123" fmla="*/ 1708 w 10098"/>
              <a:gd name="connsiteY123" fmla="*/ 9075 h 10189"/>
              <a:gd name="connsiteX124" fmla="*/ 1760 w 10098"/>
              <a:gd name="connsiteY124" fmla="*/ 9075 h 10189"/>
              <a:gd name="connsiteX125" fmla="*/ 1876 w 10098"/>
              <a:gd name="connsiteY125" fmla="*/ 9098 h 10189"/>
              <a:gd name="connsiteX126" fmla="*/ 2007 w 10098"/>
              <a:gd name="connsiteY126" fmla="*/ 9237 h 10189"/>
              <a:gd name="connsiteX127" fmla="*/ 2084 w 10098"/>
              <a:gd name="connsiteY127" fmla="*/ 9283 h 10189"/>
              <a:gd name="connsiteX128" fmla="*/ 2201 w 10098"/>
              <a:gd name="connsiteY128" fmla="*/ 9191 h 10189"/>
              <a:gd name="connsiteX129" fmla="*/ 2188 w 10098"/>
              <a:gd name="connsiteY129" fmla="*/ 9329 h 10189"/>
              <a:gd name="connsiteX130" fmla="*/ 2149 w 10098"/>
              <a:gd name="connsiteY130" fmla="*/ 9352 h 10189"/>
              <a:gd name="connsiteX131" fmla="*/ 2239 w 10098"/>
              <a:gd name="connsiteY131" fmla="*/ 9560 h 10189"/>
              <a:gd name="connsiteX132" fmla="*/ 2252 w 10098"/>
              <a:gd name="connsiteY132" fmla="*/ 9814 h 10189"/>
              <a:gd name="connsiteX133" fmla="*/ 2343 w 10098"/>
              <a:gd name="connsiteY133" fmla="*/ 9837 h 10189"/>
              <a:gd name="connsiteX134" fmla="*/ 2356 w 10098"/>
              <a:gd name="connsiteY134" fmla="*/ 9906 h 10189"/>
              <a:gd name="connsiteX135" fmla="*/ 2499 w 10098"/>
              <a:gd name="connsiteY135" fmla="*/ 9952 h 10189"/>
              <a:gd name="connsiteX136" fmla="*/ 2979 w 10098"/>
              <a:gd name="connsiteY136" fmla="*/ 10022 h 10189"/>
              <a:gd name="connsiteX137" fmla="*/ 3251 w 10098"/>
              <a:gd name="connsiteY137" fmla="*/ 9883 h 10189"/>
              <a:gd name="connsiteX138" fmla="*/ 3355 w 10098"/>
              <a:gd name="connsiteY138" fmla="*/ 9537 h 10189"/>
              <a:gd name="connsiteX139" fmla="*/ 3381 w 10098"/>
              <a:gd name="connsiteY139" fmla="*/ 9075 h 10189"/>
              <a:gd name="connsiteX140" fmla="*/ 3536 w 10098"/>
              <a:gd name="connsiteY140" fmla="*/ 8960 h 10189"/>
              <a:gd name="connsiteX141" fmla="*/ 3614 w 10098"/>
              <a:gd name="connsiteY141" fmla="*/ 8914 h 10189"/>
              <a:gd name="connsiteX142" fmla="*/ 3899 w 10098"/>
              <a:gd name="connsiteY142" fmla="*/ 8983 h 10189"/>
              <a:gd name="connsiteX143" fmla="*/ 4159 w 10098"/>
              <a:gd name="connsiteY143" fmla="*/ 9214 h 10189"/>
              <a:gd name="connsiteX144" fmla="*/ 4379 w 10098"/>
              <a:gd name="connsiteY144" fmla="*/ 9375 h 10189"/>
              <a:gd name="connsiteX145" fmla="*/ 4535 w 10098"/>
              <a:gd name="connsiteY145" fmla="*/ 9560 h 10189"/>
              <a:gd name="connsiteX146" fmla="*/ 4716 w 10098"/>
              <a:gd name="connsiteY146" fmla="*/ 9814 h 10189"/>
              <a:gd name="connsiteX147" fmla="*/ 4794 w 10098"/>
              <a:gd name="connsiteY147" fmla="*/ 10160 h 10189"/>
              <a:gd name="connsiteX148" fmla="*/ 5054 w 10098"/>
              <a:gd name="connsiteY148" fmla="*/ 10160 h 10189"/>
              <a:gd name="connsiteX149" fmla="*/ 5326 w 10098"/>
              <a:gd name="connsiteY149" fmla="*/ 10022 h 10189"/>
              <a:gd name="connsiteX150" fmla="*/ 5585 w 10098"/>
              <a:gd name="connsiteY150" fmla="*/ 9929 h 10189"/>
              <a:gd name="connsiteX151" fmla="*/ 5728 w 10098"/>
              <a:gd name="connsiteY151" fmla="*/ 9906 h 10189"/>
              <a:gd name="connsiteX152" fmla="*/ 5858 w 10098"/>
              <a:gd name="connsiteY152" fmla="*/ 9745 h 10189"/>
              <a:gd name="connsiteX153" fmla="*/ 5935 w 10098"/>
              <a:gd name="connsiteY153" fmla="*/ 9676 h 10189"/>
              <a:gd name="connsiteX154" fmla="*/ 6013 w 10098"/>
              <a:gd name="connsiteY154" fmla="*/ 9491 h 10189"/>
              <a:gd name="connsiteX155" fmla="*/ 6182 w 10098"/>
              <a:gd name="connsiteY155" fmla="*/ 9144 h 10189"/>
              <a:gd name="connsiteX156" fmla="*/ 6441 w 10098"/>
              <a:gd name="connsiteY156" fmla="*/ 8891 h 10189"/>
              <a:gd name="connsiteX157" fmla="*/ 6662 w 10098"/>
              <a:gd name="connsiteY157" fmla="*/ 9006 h 10189"/>
              <a:gd name="connsiteX158" fmla="*/ 6752 w 10098"/>
              <a:gd name="connsiteY158" fmla="*/ 9167 h 10189"/>
              <a:gd name="connsiteX159" fmla="*/ 6856 w 10098"/>
              <a:gd name="connsiteY159" fmla="*/ 9260 h 10189"/>
              <a:gd name="connsiteX160" fmla="*/ 7064 w 10098"/>
              <a:gd name="connsiteY160" fmla="*/ 9167 h 10189"/>
              <a:gd name="connsiteX161" fmla="*/ 7206 w 10098"/>
              <a:gd name="connsiteY161" fmla="*/ 8845 h 10189"/>
              <a:gd name="connsiteX162" fmla="*/ 7284 w 10098"/>
              <a:gd name="connsiteY162" fmla="*/ 8660 h 10189"/>
              <a:gd name="connsiteX163" fmla="*/ 7453 w 10098"/>
              <a:gd name="connsiteY163" fmla="*/ 9052 h 10189"/>
              <a:gd name="connsiteX164" fmla="*/ 7492 w 10098"/>
              <a:gd name="connsiteY164" fmla="*/ 9029 h 10189"/>
              <a:gd name="connsiteX165" fmla="*/ 7660 w 10098"/>
              <a:gd name="connsiteY165" fmla="*/ 8822 h 10189"/>
              <a:gd name="connsiteX166" fmla="*/ 8127 w 10098"/>
              <a:gd name="connsiteY166" fmla="*/ 8683 h 10189"/>
              <a:gd name="connsiteX167" fmla="*/ 8309 w 10098"/>
              <a:gd name="connsiteY167" fmla="*/ 8614 h 10189"/>
              <a:gd name="connsiteX168" fmla="*/ 8685 w 10098"/>
              <a:gd name="connsiteY168" fmla="*/ 8476 h 10189"/>
              <a:gd name="connsiteX169" fmla="*/ 8918 w 10098"/>
              <a:gd name="connsiteY169" fmla="*/ 8359 h 10189"/>
              <a:gd name="connsiteX170" fmla="*/ 9657 w 10098"/>
              <a:gd name="connsiteY170" fmla="*/ 8429 h 10189"/>
              <a:gd name="connsiteX171" fmla="*/ 9969 w 10098"/>
              <a:gd name="connsiteY171" fmla="*/ 8290 h 10189"/>
              <a:gd name="connsiteX172" fmla="*/ 9982 w 10098"/>
              <a:gd name="connsiteY172" fmla="*/ 8198 h 10189"/>
              <a:gd name="connsiteX173" fmla="*/ 10098 w 10098"/>
              <a:gd name="connsiteY173" fmla="*/ 8129 h 10189"/>
              <a:gd name="connsiteX0" fmla="*/ 10000 w 10000"/>
              <a:gd name="connsiteY0" fmla="*/ 1366 h 10189"/>
              <a:gd name="connsiteX1" fmla="*/ 9858 w 10000"/>
              <a:gd name="connsiteY1" fmla="*/ 1527 h 10189"/>
              <a:gd name="connsiteX2" fmla="*/ 9391 w 10000"/>
              <a:gd name="connsiteY2" fmla="*/ 1435 h 10189"/>
              <a:gd name="connsiteX3" fmla="*/ 9364 w 10000"/>
              <a:gd name="connsiteY3" fmla="*/ 1366 h 10189"/>
              <a:gd name="connsiteX4" fmla="*/ 9274 w 10000"/>
              <a:gd name="connsiteY4" fmla="*/ 1412 h 10189"/>
              <a:gd name="connsiteX5" fmla="*/ 9080 w 10000"/>
              <a:gd name="connsiteY5" fmla="*/ 1435 h 10189"/>
              <a:gd name="connsiteX6" fmla="*/ 8897 w 10000"/>
              <a:gd name="connsiteY6" fmla="*/ 1667 h 10189"/>
              <a:gd name="connsiteX7" fmla="*/ 8482 w 10000"/>
              <a:gd name="connsiteY7" fmla="*/ 1713 h 10189"/>
              <a:gd name="connsiteX8" fmla="*/ 8119 w 10000"/>
              <a:gd name="connsiteY8" fmla="*/ 1597 h 10189"/>
              <a:gd name="connsiteX9" fmla="*/ 7678 w 10000"/>
              <a:gd name="connsiteY9" fmla="*/ 1504 h 10189"/>
              <a:gd name="connsiteX10" fmla="*/ 7614 w 10000"/>
              <a:gd name="connsiteY10" fmla="*/ 1389 h 10189"/>
              <a:gd name="connsiteX11" fmla="*/ 7458 w 10000"/>
              <a:gd name="connsiteY11" fmla="*/ 1274 h 10189"/>
              <a:gd name="connsiteX12" fmla="*/ 7147 w 10000"/>
              <a:gd name="connsiteY12" fmla="*/ 1343 h 10189"/>
              <a:gd name="connsiteX13" fmla="*/ 6874 w 10000"/>
              <a:gd name="connsiteY13" fmla="*/ 673 h 10189"/>
              <a:gd name="connsiteX14" fmla="*/ 6641 w 10000"/>
              <a:gd name="connsiteY14" fmla="*/ 766 h 10189"/>
              <a:gd name="connsiteX15" fmla="*/ 6356 w 10000"/>
              <a:gd name="connsiteY15" fmla="*/ 650 h 10189"/>
              <a:gd name="connsiteX16" fmla="*/ 6291 w 10000"/>
              <a:gd name="connsiteY16" fmla="*/ 304 h 10189"/>
              <a:gd name="connsiteX17" fmla="*/ 6175 w 10000"/>
              <a:gd name="connsiteY17" fmla="*/ 189 h 10189"/>
              <a:gd name="connsiteX18" fmla="*/ 5811 w 10000"/>
              <a:gd name="connsiteY18" fmla="*/ 327 h 10189"/>
              <a:gd name="connsiteX19" fmla="*/ 5163 w 10000"/>
              <a:gd name="connsiteY19" fmla="*/ 420 h 10189"/>
              <a:gd name="connsiteX20" fmla="*/ 4748 w 10000"/>
              <a:gd name="connsiteY20" fmla="*/ 535 h 10189"/>
              <a:gd name="connsiteX21" fmla="*/ 4631 w 10000"/>
              <a:gd name="connsiteY21" fmla="*/ 627 h 10189"/>
              <a:gd name="connsiteX22" fmla="*/ 4437 w 10000"/>
              <a:gd name="connsiteY22" fmla="*/ 766 h 10189"/>
              <a:gd name="connsiteX23" fmla="*/ 4216 w 10000"/>
              <a:gd name="connsiteY23" fmla="*/ 974 h 10189"/>
              <a:gd name="connsiteX24" fmla="*/ 3983 w 10000"/>
              <a:gd name="connsiteY24" fmla="*/ 1343 h 10189"/>
              <a:gd name="connsiteX25" fmla="*/ 3801 w 10000"/>
              <a:gd name="connsiteY25" fmla="*/ 1435 h 10189"/>
              <a:gd name="connsiteX26" fmla="*/ 3685 w 10000"/>
              <a:gd name="connsiteY26" fmla="*/ 1851 h 10189"/>
              <a:gd name="connsiteX27" fmla="*/ 3607 w 10000"/>
              <a:gd name="connsiteY27" fmla="*/ 1943 h 10189"/>
              <a:gd name="connsiteX28" fmla="*/ 3451 w 10000"/>
              <a:gd name="connsiteY28" fmla="*/ 1874 h 10189"/>
              <a:gd name="connsiteX29" fmla="*/ 3438 w 10000"/>
              <a:gd name="connsiteY29" fmla="*/ 1805 h 10189"/>
              <a:gd name="connsiteX30" fmla="*/ 3348 w 10000"/>
              <a:gd name="connsiteY30" fmla="*/ 1920 h 10189"/>
              <a:gd name="connsiteX31" fmla="*/ 2940 w 10000"/>
              <a:gd name="connsiteY31" fmla="*/ 1808 h 10189"/>
              <a:gd name="connsiteX32" fmla="*/ 2388 w 10000"/>
              <a:gd name="connsiteY32" fmla="*/ 1828 h 10189"/>
              <a:gd name="connsiteX33" fmla="*/ 1598 w 10000"/>
              <a:gd name="connsiteY33" fmla="*/ 828 h 10189"/>
              <a:gd name="connsiteX34" fmla="*/ 1460 w 10000"/>
              <a:gd name="connsiteY34" fmla="*/ 1 h 10189"/>
              <a:gd name="connsiteX35" fmla="*/ 311 w 10000"/>
              <a:gd name="connsiteY35" fmla="*/ 278 h 10189"/>
              <a:gd name="connsiteX36" fmla="*/ 30 w 10000"/>
              <a:gd name="connsiteY36" fmla="*/ 1145 h 10189"/>
              <a:gd name="connsiteX37" fmla="*/ 395 w 10000"/>
              <a:gd name="connsiteY37" fmla="*/ 2653 h 10189"/>
              <a:gd name="connsiteX38" fmla="*/ 1300 w 10000"/>
              <a:gd name="connsiteY38" fmla="*/ 2018 h 10189"/>
              <a:gd name="connsiteX39" fmla="*/ 2518 w 10000"/>
              <a:gd name="connsiteY39" fmla="*/ 2428 h 10189"/>
              <a:gd name="connsiteX40" fmla="*/ 2505 w 10000"/>
              <a:gd name="connsiteY40" fmla="*/ 2566 h 10189"/>
              <a:gd name="connsiteX41" fmla="*/ 2284 w 10000"/>
              <a:gd name="connsiteY41" fmla="*/ 2589 h 10189"/>
              <a:gd name="connsiteX42" fmla="*/ 2258 w 10000"/>
              <a:gd name="connsiteY42" fmla="*/ 2659 h 10189"/>
              <a:gd name="connsiteX43" fmla="*/ 2051 w 10000"/>
              <a:gd name="connsiteY43" fmla="*/ 2728 h 10189"/>
              <a:gd name="connsiteX44" fmla="*/ 2038 w 10000"/>
              <a:gd name="connsiteY44" fmla="*/ 2798 h 10189"/>
              <a:gd name="connsiteX45" fmla="*/ 1999 w 10000"/>
              <a:gd name="connsiteY45" fmla="*/ 2821 h 10189"/>
              <a:gd name="connsiteX46" fmla="*/ 1973 w 10000"/>
              <a:gd name="connsiteY46" fmla="*/ 2959 h 10189"/>
              <a:gd name="connsiteX47" fmla="*/ 2116 w 10000"/>
              <a:gd name="connsiteY47" fmla="*/ 3190 h 10189"/>
              <a:gd name="connsiteX48" fmla="*/ 1960 w 10000"/>
              <a:gd name="connsiteY48" fmla="*/ 3051 h 10189"/>
              <a:gd name="connsiteX49" fmla="*/ 1299 w 10000"/>
              <a:gd name="connsiteY49" fmla="*/ 3074 h 10189"/>
              <a:gd name="connsiteX50" fmla="*/ 1169 w 10000"/>
              <a:gd name="connsiteY50" fmla="*/ 2890 h 10189"/>
              <a:gd name="connsiteX51" fmla="*/ 1208 w 10000"/>
              <a:gd name="connsiteY51" fmla="*/ 3074 h 10189"/>
              <a:gd name="connsiteX52" fmla="*/ 1195 w 10000"/>
              <a:gd name="connsiteY52" fmla="*/ 3282 h 10189"/>
              <a:gd name="connsiteX53" fmla="*/ 858 w 10000"/>
              <a:gd name="connsiteY53" fmla="*/ 3028 h 10189"/>
              <a:gd name="connsiteX54" fmla="*/ 430 w 10000"/>
              <a:gd name="connsiteY54" fmla="*/ 3097 h 10189"/>
              <a:gd name="connsiteX55" fmla="*/ 352 w 10000"/>
              <a:gd name="connsiteY55" fmla="*/ 3282 h 10189"/>
              <a:gd name="connsiteX56" fmla="*/ 339 w 10000"/>
              <a:gd name="connsiteY56" fmla="*/ 3397 h 10189"/>
              <a:gd name="connsiteX57" fmla="*/ 262 w 10000"/>
              <a:gd name="connsiteY57" fmla="*/ 3443 h 10189"/>
              <a:gd name="connsiteX58" fmla="*/ 157 w 10000"/>
              <a:gd name="connsiteY58" fmla="*/ 3535 h 10189"/>
              <a:gd name="connsiteX59" fmla="*/ 105 w 10000"/>
              <a:gd name="connsiteY59" fmla="*/ 3675 h 10189"/>
              <a:gd name="connsiteX60" fmla="*/ 67 w 10000"/>
              <a:gd name="connsiteY60" fmla="*/ 3698 h 10189"/>
              <a:gd name="connsiteX61" fmla="*/ 28 w 10000"/>
              <a:gd name="connsiteY61" fmla="*/ 4366 h 10189"/>
              <a:gd name="connsiteX62" fmla="*/ 2 w 10000"/>
              <a:gd name="connsiteY62" fmla="*/ 4598 h 10189"/>
              <a:gd name="connsiteX63" fmla="*/ 15 w 10000"/>
              <a:gd name="connsiteY63" fmla="*/ 4482 h 10189"/>
              <a:gd name="connsiteX64" fmla="*/ 443 w 10000"/>
              <a:gd name="connsiteY64" fmla="*/ 4459 h 10189"/>
              <a:gd name="connsiteX65" fmla="*/ 559 w 10000"/>
              <a:gd name="connsiteY65" fmla="*/ 4482 h 10189"/>
              <a:gd name="connsiteX66" fmla="*/ 507 w 10000"/>
              <a:gd name="connsiteY66" fmla="*/ 4644 h 10189"/>
              <a:gd name="connsiteX67" fmla="*/ 352 w 10000"/>
              <a:gd name="connsiteY67" fmla="*/ 4852 h 10189"/>
              <a:gd name="connsiteX68" fmla="*/ 469 w 10000"/>
              <a:gd name="connsiteY68" fmla="*/ 5059 h 10189"/>
              <a:gd name="connsiteX69" fmla="*/ 482 w 10000"/>
              <a:gd name="connsiteY69" fmla="*/ 5174 h 10189"/>
              <a:gd name="connsiteX70" fmla="*/ 507 w 10000"/>
              <a:gd name="connsiteY70" fmla="*/ 5244 h 10189"/>
              <a:gd name="connsiteX71" fmla="*/ 482 w 10000"/>
              <a:gd name="connsiteY71" fmla="*/ 5382 h 10189"/>
              <a:gd name="connsiteX72" fmla="*/ 598 w 10000"/>
              <a:gd name="connsiteY72" fmla="*/ 5405 h 10189"/>
              <a:gd name="connsiteX73" fmla="*/ 482 w 10000"/>
              <a:gd name="connsiteY73" fmla="*/ 5706 h 10189"/>
              <a:gd name="connsiteX74" fmla="*/ 494 w 10000"/>
              <a:gd name="connsiteY74" fmla="*/ 6259 h 10189"/>
              <a:gd name="connsiteX75" fmla="*/ 677 w 10000"/>
              <a:gd name="connsiteY75" fmla="*/ 6282 h 10189"/>
              <a:gd name="connsiteX76" fmla="*/ 638 w 10000"/>
              <a:gd name="connsiteY76" fmla="*/ 6328 h 10189"/>
              <a:gd name="connsiteX77" fmla="*/ 404 w 10000"/>
              <a:gd name="connsiteY77" fmla="*/ 6374 h 10189"/>
              <a:gd name="connsiteX78" fmla="*/ 365 w 10000"/>
              <a:gd name="connsiteY78" fmla="*/ 6421 h 10189"/>
              <a:gd name="connsiteX79" fmla="*/ 352 w 10000"/>
              <a:gd name="connsiteY79" fmla="*/ 6236 h 10189"/>
              <a:gd name="connsiteX80" fmla="*/ 300 w 10000"/>
              <a:gd name="connsiteY80" fmla="*/ 6098 h 10189"/>
              <a:gd name="connsiteX81" fmla="*/ 223 w 10000"/>
              <a:gd name="connsiteY81" fmla="*/ 5867 h 10189"/>
              <a:gd name="connsiteX82" fmla="*/ 196 w 10000"/>
              <a:gd name="connsiteY82" fmla="*/ 6282 h 10189"/>
              <a:gd name="connsiteX83" fmla="*/ 223 w 10000"/>
              <a:gd name="connsiteY83" fmla="*/ 6421 h 10189"/>
              <a:gd name="connsiteX84" fmla="*/ 79 w 10000"/>
              <a:gd name="connsiteY84" fmla="*/ 6537 h 10189"/>
              <a:gd name="connsiteX85" fmla="*/ 92 w 10000"/>
              <a:gd name="connsiteY85" fmla="*/ 6629 h 10189"/>
              <a:gd name="connsiteX86" fmla="*/ 249 w 10000"/>
              <a:gd name="connsiteY86" fmla="*/ 6675 h 10189"/>
              <a:gd name="connsiteX87" fmla="*/ 300 w 10000"/>
              <a:gd name="connsiteY87" fmla="*/ 6814 h 10189"/>
              <a:gd name="connsiteX88" fmla="*/ 313 w 10000"/>
              <a:gd name="connsiteY88" fmla="*/ 6744 h 10189"/>
              <a:gd name="connsiteX89" fmla="*/ 352 w 10000"/>
              <a:gd name="connsiteY89" fmla="*/ 6721 h 10189"/>
              <a:gd name="connsiteX90" fmla="*/ 443 w 10000"/>
              <a:gd name="connsiteY90" fmla="*/ 6744 h 10189"/>
              <a:gd name="connsiteX91" fmla="*/ 456 w 10000"/>
              <a:gd name="connsiteY91" fmla="*/ 6814 h 10189"/>
              <a:gd name="connsiteX92" fmla="*/ 469 w 10000"/>
              <a:gd name="connsiteY92" fmla="*/ 6952 h 10189"/>
              <a:gd name="connsiteX93" fmla="*/ 651 w 10000"/>
              <a:gd name="connsiteY93" fmla="*/ 6975 h 10189"/>
              <a:gd name="connsiteX94" fmla="*/ 793 w 10000"/>
              <a:gd name="connsiteY94" fmla="*/ 7321 h 10189"/>
              <a:gd name="connsiteX95" fmla="*/ 598 w 10000"/>
              <a:gd name="connsiteY95" fmla="*/ 7436 h 10189"/>
              <a:gd name="connsiteX96" fmla="*/ 482 w 10000"/>
              <a:gd name="connsiteY96" fmla="*/ 7321 h 10189"/>
              <a:gd name="connsiteX97" fmla="*/ 378 w 10000"/>
              <a:gd name="connsiteY97" fmla="*/ 7252 h 10189"/>
              <a:gd name="connsiteX98" fmla="*/ 300 w 10000"/>
              <a:gd name="connsiteY98" fmla="*/ 7436 h 10189"/>
              <a:gd name="connsiteX99" fmla="*/ 611 w 10000"/>
              <a:gd name="connsiteY99" fmla="*/ 7599 h 10189"/>
              <a:gd name="connsiteX100" fmla="*/ 624 w 10000"/>
              <a:gd name="connsiteY100" fmla="*/ 7668 h 10189"/>
              <a:gd name="connsiteX101" fmla="*/ 664 w 10000"/>
              <a:gd name="connsiteY101" fmla="*/ 7691 h 10189"/>
              <a:gd name="connsiteX102" fmla="*/ 690 w 10000"/>
              <a:gd name="connsiteY102" fmla="*/ 7967 h 10189"/>
              <a:gd name="connsiteX103" fmla="*/ 702 w 10000"/>
              <a:gd name="connsiteY103" fmla="*/ 8221 h 10189"/>
              <a:gd name="connsiteX104" fmla="*/ 819 w 10000"/>
              <a:gd name="connsiteY104" fmla="*/ 8129 h 10189"/>
              <a:gd name="connsiteX105" fmla="*/ 948 w 10000"/>
              <a:gd name="connsiteY105" fmla="*/ 8453 h 10189"/>
              <a:gd name="connsiteX106" fmla="*/ 858 w 10000"/>
              <a:gd name="connsiteY106" fmla="*/ 8429 h 10189"/>
              <a:gd name="connsiteX107" fmla="*/ 819 w 10000"/>
              <a:gd name="connsiteY107" fmla="*/ 8406 h 10189"/>
              <a:gd name="connsiteX108" fmla="*/ 767 w 10000"/>
              <a:gd name="connsiteY108" fmla="*/ 8545 h 10189"/>
              <a:gd name="connsiteX109" fmla="*/ 780 w 10000"/>
              <a:gd name="connsiteY109" fmla="*/ 8822 h 10189"/>
              <a:gd name="connsiteX110" fmla="*/ 871 w 10000"/>
              <a:gd name="connsiteY110" fmla="*/ 8729 h 10189"/>
              <a:gd name="connsiteX111" fmla="*/ 1286 w 10000"/>
              <a:gd name="connsiteY111" fmla="*/ 8729 h 10189"/>
              <a:gd name="connsiteX112" fmla="*/ 1402 w 10000"/>
              <a:gd name="connsiteY112" fmla="*/ 8637 h 10189"/>
              <a:gd name="connsiteX113" fmla="*/ 1481 w 10000"/>
              <a:gd name="connsiteY113" fmla="*/ 8545 h 10189"/>
              <a:gd name="connsiteX114" fmla="*/ 1519 w 10000"/>
              <a:gd name="connsiteY114" fmla="*/ 8660 h 10189"/>
              <a:gd name="connsiteX115" fmla="*/ 1389 w 10000"/>
              <a:gd name="connsiteY115" fmla="*/ 8845 h 10189"/>
              <a:gd name="connsiteX116" fmla="*/ 1053 w 10000"/>
              <a:gd name="connsiteY116" fmla="*/ 9029 h 10189"/>
              <a:gd name="connsiteX117" fmla="*/ 884 w 10000"/>
              <a:gd name="connsiteY117" fmla="*/ 9144 h 10189"/>
              <a:gd name="connsiteX118" fmla="*/ 1000 w 10000"/>
              <a:gd name="connsiteY118" fmla="*/ 9260 h 10189"/>
              <a:gd name="connsiteX119" fmla="*/ 1260 w 10000"/>
              <a:gd name="connsiteY119" fmla="*/ 9121 h 10189"/>
              <a:gd name="connsiteX120" fmla="*/ 1286 w 10000"/>
              <a:gd name="connsiteY120" fmla="*/ 9214 h 10189"/>
              <a:gd name="connsiteX121" fmla="*/ 1311 w 10000"/>
              <a:gd name="connsiteY121" fmla="*/ 9491 h 10189"/>
              <a:gd name="connsiteX122" fmla="*/ 1481 w 10000"/>
              <a:gd name="connsiteY122" fmla="*/ 9237 h 10189"/>
              <a:gd name="connsiteX123" fmla="*/ 1610 w 10000"/>
              <a:gd name="connsiteY123" fmla="*/ 9075 h 10189"/>
              <a:gd name="connsiteX124" fmla="*/ 1662 w 10000"/>
              <a:gd name="connsiteY124" fmla="*/ 9075 h 10189"/>
              <a:gd name="connsiteX125" fmla="*/ 1778 w 10000"/>
              <a:gd name="connsiteY125" fmla="*/ 9098 h 10189"/>
              <a:gd name="connsiteX126" fmla="*/ 1909 w 10000"/>
              <a:gd name="connsiteY126" fmla="*/ 9237 h 10189"/>
              <a:gd name="connsiteX127" fmla="*/ 1986 w 10000"/>
              <a:gd name="connsiteY127" fmla="*/ 9283 h 10189"/>
              <a:gd name="connsiteX128" fmla="*/ 2103 w 10000"/>
              <a:gd name="connsiteY128" fmla="*/ 9191 h 10189"/>
              <a:gd name="connsiteX129" fmla="*/ 2090 w 10000"/>
              <a:gd name="connsiteY129" fmla="*/ 9329 h 10189"/>
              <a:gd name="connsiteX130" fmla="*/ 2051 w 10000"/>
              <a:gd name="connsiteY130" fmla="*/ 9352 h 10189"/>
              <a:gd name="connsiteX131" fmla="*/ 2141 w 10000"/>
              <a:gd name="connsiteY131" fmla="*/ 9560 h 10189"/>
              <a:gd name="connsiteX132" fmla="*/ 2154 w 10000"/>
              <a:gd name="connsiteY132" fmla="*/ 9814 h 10189"/>
              <a:gd name="connsiteX133" fmla="*/ 2245 w 10000"/>
              <a:gd name="connsiteY133" fmla="*/ 9837 h 10189"/>
              <a:gd name="connsiteX134" fmla="*/ 2258 w 10000"/>
              <a:gd name="connsiteY134" fmla="*/ 9906 h 10189"/>
              <a:gd name="connsiteX135" fmla="*/ 2401 w 10000"/>
              <a:gd name="connsiteY135" fmla="*/ 9952 h 10189"/>
              <a:gd name="connsiteX136" fmla="*/ 2881 w 10000"/>
              <a:gd name="connsiteY136" fmla="*/ 10022 h 10189"/>
              <a:gd name="connsiteX137" fmla="*/ 3153 w 10000"/>
              <a:gd name="connsiteY137" fmla="*/ 9883 h 10189"/>
              <a:gd name="connsiteX138" fmla="*/ 3257 w 10000"/>
              <a:gd name="connsiteY138" fmla="*/ 9537 h 10189"/>
              <a:gd name="connsiteX139" fmla="*/ 3283 w 10000"/>
              <a:gd name="connsiteY139" fmla="*/ 9075 h 10189"/>
              <a:gd name="connsiteX140" fmla="*/ 3438 w 10000"/>
              <a:gd name="connsiteY140" fmla="*/ 8960 h 10189"/>
              <a:gd name="connsiteX141" fmla="*/ 3516 w 10000"/>
              <a:gd name="connsiteY141" fmla="*/ 8914 h 10189"/>
              <a:gd name="connsiteX142" fmla="*/ 3801 w 10000"/>
              <a:gd name="connsiteY142" fmla="*/ 8983 h 10189"/>
              <a:gd name="connsiteX143" fmla="*/ 4061 w 10000"/>
              <a:gd name="connsiteY143" fmla="*/ 9214 h 10189"/>
              <a:gd name="connsiteX144" fmla="*/ 4281 w 10000"/>
              <a:gd name="connsiteY144" fmla="*/ 9375 h 10189"/>
              <a:gd name="connsiteX145" fmla="*/ 4437 w 10000"/>
              <a:gd name="connsiteY145" fmla="*/ 9560 h 10189"/>
              <a:gd name="connsiteX146" fmla="*/ 4618 w 10000"/>
              <a:gd name="connsiteY146" fmla="*/ 9814 h 10189"/>
              <a:gd name="connsiteX147" fmla="*/ 4696 w 10000"/>
              <a:gd name="connsiteY147" fmla="*/ 10160 h 10189"/>
              <a:gd name="connsiteX148" fmla="*/ 4956 w 10000"/>
              <a:gd name="connsiteY148" fmla="*/ 10160 h 10189"/>
              <a:gd name="connsiteX149" fmla="*/ 5228 w 10000"/>
              <a:gd name="connsiteY149" fmla="*/ 10022 h 10189"/>
              <a:gd name="connsiteX150" fmla="*/ 5487 w 10000"/>
              <a:gd name="connsiteY150" fmla="*/ 9929 h 10189"/>
              <a:gd name="connsiteX151" fmla="*/ 5630 w 10000"/>
              <a:gd name="connsiteY151" fmla="*/ 9906 h 10189"/>
              <a:gd name="connsiteX152" fmla="*/ 5760 w 10000"/>
              <a:gd name="connsiteY152" fmla="*/ 9745 h 10189"/>
              <a:gd name="connsiteX153" fmla="*/ 5837 w 10000"/>
              <a:gd name="connsiteY153" fmla="*/ 9676 h 10189"/>
              <a:gd name="connsiteX154" fmla="*/ 5915 w 10000"/>
              <a:gd name="connsiteY154" fmla="*/ 9491 h 10189"/>
              <a:gd name="connsiteX155" fmla="*/ 6084 w 10000"/>
              <a:gd name="connsiteY155" fmla="*/ 9144 h 10189"/>
              <a:gd name="connsiteX156" fmla="*/ 6343 w 10000"/>
              <a:gd name="connsiteY156" fmla="*/ 8891 h 10189"/>
              <a:gd name="connsiteX157" fmla="*/ 6564 w 10000"/>
              <a:gd name="connsiteY157" fmla="*/ 9006 h 10189"/>
              <a:gd name="connsiteX158" fmla="*/ 6654 w 10000"/>
              <a:gd name="connsiteY158" fmla="*/ 9167 h 10189"/>
              <a:gd name="connsiteX159" fmla="*/ 6758 w 10000"/>
              <a:gd name="connsiteY159" fmla="*/ 9260 h 10189"/>
              <a:gd name="connsiteX160" fmla="*/ 6966 w 10000"/>
              <a:gd name="connsiteY160" fmla="*/ 9167 h 10189"/>
              <a:gd name="connsiteX161" fmla="*/ 7108 w 10000"/>
              <a:gd name="connsiteY161" fmla="*/ 8845 h 10189"/>
              <a:gd name="connsiteX162" fmla="*/ 7186 w 10000"/>
              <a:gd name="connsiteY162" fmla="*/ 8660 h 10189"/>
              <a:gd name="connsiteX163" fmla="*/ 7355 w 10000"/>
              <a:gd name="connsiteY163" fmla="*/ 9052 h 10189"/>
              <a:gd name="connsiteX164" fmla="*/ 7394 w 10000"/>
              <a:gd name="connsiteY164" fmla="*/ 9029 h 10189"/>
              <a:gd name="connsiteX165" fmla="*/ 7562 w 10000"/>
              <a:gd name="connsiteY165" fmla="*/ 8822 h 10189"/>
              <a:gd name="connsiteX166" fmla="*/ 8029 w 10000"/>
              <a:gd name="connsiteY166" fmla="*/ 8683 h 10189"/>
              <a:gd name="connsiteX167" fmla="*/ 8211 w 10000"/>
              <a:gd name="connsiteY167" fmla="*/ 8614 h 10189"/>
              <a:gd name="connsiteX168" fmla="*/ 8587 w 10000"/>
              <a:gd name="connsiteY168" fmla="*/ 8476 h 10189"/>
              <a:gd name="connsiteX169" fmla="*/ 8820 w 10000"/>
              <a:gd name="connsiteY169" fmla="*/ 8359 h 10189"/>
              <a:gd name="connsiteX170" fmla="*/ 9559 w 10000"/>
              <a:gd name="connsiteY170" fmla="*/ 8429 h 10189"/>
              <a:gd name="connsiteX171" fmla="*/ 9871 w 10000"/>
              <a:gd name="connsiteY171" fmla="*/ 8290 h 10189"/>
              <a:gd name="connsiteX172" fmla="*/ 9884 w 10000"/>
              <a:gd name="connsiteY172" fmla="*/ 8198 h 10189"/>
              <a:gd name="connsiteX173" fmla="*/ 10000 w 10000"/>
              <a:gd name="connsiteY173" fmla="*/ 8129 h 10189"/>
              <a:gd name="connsiteX0" fmla="*/ 10000 w 10000"/>
              <a:gd name="connsiteY0" fmla="*/ 1366 h 10189"/>
              <a:gd name="connsiteX1" fmla="*/ 9858 w 10000"/>
              <a:gd name="connsiteY1" fmla="*/ 1527 h 10189"/>
              <a:gd name="connsiteX2" fmla="*/ 9391 w 10000"/>
              <a:gd name="connsiteY2" fmla="*/ 1435 h 10189"/>
              <a:gd name="connsiteX3" fmla="*/ 9364 w 10000"/>
              <a:gd name="connsiteY3" fmla="*/ 1366 h 10189"/>
              <a:gd name="connsiteX4" fmla="*/ 9274 w 10000"/>
              <a:gd name="connsiteY4" fmla="*/ 1412 h 10189"/>
              <a:gd name="connsiteX5" fmla="*/ 9080 w 10000"/>
              <a:gd name="connsiteY5" fmla="*/ 1435 h 10189"/>
              <a:gd name="connsiteX6" fmla="*/ 8897 w 10000"/>
              <a:gd name="connsiteY6" fmla="*/ 1667 h 10189"/>
              <a:gd name="connsiteX7" fmla="*/ 8482 w 10000"/>
              <a:gd name="connsiteY7" fmla="*/ 1713 h 10189"/>
              <a:gd name="connsiteX8" fmla="*/ 8119 w 10000"/>
              <a:gd name="connsiteY8" fmla="*/ 1597 h 10189"/>
              <a:gd name="connsiteX9" fmla="*/ 7678 w 10000"/>
              <a:gd name="connsiteY9" fmla="*/ 1504 h 10189"/>
              <a:gd name="connsiteX10" fmla="*/ 7614 w 10000"/>
              <a:gd name="connsiteY10" fmla="*/ 1389 h 10189"/>
              <a:gd name="connsiteX11" fmla="*/ 7458 w 10000"/>
              <a:gd name="connsiteY11" fmla="*/ 1274 h 10189"/>
              <a:gd name="connsiteX12" fmla="*/ 7147 w 10000"/>
              <a:gd name="connsiteY12" fmla="*/ 1343 h 10189"/>
              <a:gd name="connsiteX13" fmla="*/ 6874 w 10000"/>
              <a:gd name="connsiteY13" fmla="*/ 673 h 10189"/>
              <a:gd name="connsiteX14" fmla="*/ 6641 w 10000"/>
              <a:gd name="connsiteY14" fmla="*/ 766 h 10189"/>
              <a:gd name="connsiteX15" fmla="*/ 6356 w 10000"/>
              <a:gd name="connsiteY15" fmla="*/ 650 h 10189"/>
              <a:gd name="connsiteX16" fmla="*/ 6291 w 10000"/>
              <a:gd name="connsiteY16" fmla="*/ 304 h 10189"/>
              <a:gd name="connsiteX17" fmla="*/ 6175 w 10000"/>
              <a:gd name="connsiteY17" fmla="*/ 189 h 10189"/>
              <a:gd name="connsiteX18" fmla="*/ 5811 w 10000"/>
              <a:gd name="connsiteY18" fmla="*/ 327 h 10189"/>
              <a:gd name="connsiteX19" fmla="*/ 5163 w 10000"/>
              <a:gd name="connsiteY19" fmla="*/ 420 h 10189"/>
              <a:gd name="connsiteX20" fmla="*/ 4748 w 10000"/>
              <a:gd name="connsiteY20" fmla="*/ 535 h 10189"/>
              <a:gd name="connsiteX21" fmla="*/ 4631 w 10000"/>
              <a:gd name="connsiteY21" fmla="*/ 627 h 10189"/>
              <a:gd name="connsiteX22" fmla="*/ 4437 w 10000"/>
              <a:gd name="connsiteY22" fmla="*/ 766 h 10189"/>
              <a:gd name="connsiteX23" fmla="*/ 4216 w 10000"/>
              <a:gd name="connsiteY23" fmla="*/ 974 h 10189"/>
              <a:gd name="connsiteX24" fmla="*/ 3983 w 10000"/>
              <a:gd name="connsiteY24" fmla="*/ 1343 h 10189"/>
              <a:gd name="connsiteX25" fmla="*/ 3801 w 10000"/>
              <a:gd name="connsiteY25" fmla="*/ 1435 h 10189"/>
              <a:gd name="connsiteX26" fmla="*/ 3685 w 10000"/>
              <a:gd name="connsiteY26" fmla="*/ 1851 h 10189"/>
              <a:gd name="connsiteX27" fmla="*/ 3607 w 10000"/>
              <a:gd name="connsiteY27" fmla="*/ 1943 h 10189"/>
              <a:gd name="connsiteX28" fmla="*/ 3451 w 10000"/>
              <a:gd name="connsiteY28" fmla="*/ 1874 h 10189"/>
              <a:gd name="connsiteX29" fmla="*/ 3438 w 10000"/>
              <a:gd name="connsiteY29" fmla="*/ 1805 h 10189"/>
              <a:gd name="connsiteX30" fmla="*/ 3348 w 10000"/>
              <a:gd name="connsiteY30" fmla="*/ 1920 h 10189"/>
              <a:gd name="connsiteX31" fmla="*/ 2940 w 10000"/>
              <a:gd name="connsiteY31" fmla="*/ 1808 h 10189"/>
              <a:gd name="connsiteX32" fmla="*/ 2388 w 10000"/>
              <a:gd name="connsiteY32" fmla="*/ 1828 h 10189"/>
              <a:gd name="connsiteX33" fmla="*/ 1598 w 10000"/>
              <a:gd name="connsiteY33" fmla="*/ 828 h 10189"/>
              <a:gd name="connsiteX34" fmla="*/ 1460 w 10000"/>
              <a:gd name="connsiteY34" fmla="*/ 1 h 10189"/>
              <a:gd name="connsiteX35" fmla="*/ 311 w 10000"/>
              <a:gd name="connsiteY35" fmla="*/ 278 h 10189"/>
              <a:gd name="connsiteX36" fmla="*/ 30 w 10000"/>
              <a:gd name="connsiteY36" fmla="*/ 1145 h 10189"/>
              <a:gd name="connsiteX37" fmla="*/ 395 w 10000"/>
              <a:gd name="connsiteY37" fmla="*/ 2653 h 10189"/>
              <a:gd name="connsiteX38" fmla="*/ 1314 w 10000"/>
              <a:gd name="connsiteY38" fmla="*/ 2067 h 10189"/>
              <a:gd name="connsiteX39" fmla="*/ 2518 w 10000"/>
              <a:gd name="connsiteY39" fmla="*/ 2428 h 10189"/>
              <a:gd name="connsiteX40" fmla="*/ 2505 w 10000"/>
              <a:gd name="connsiteY40" fmla="*/ 2566 h 10189"/>
              <a:gd name="connsiteX41" fmla="*/ 2284 w 10000"/>
              <a:gd name="connsiteY41" fmla="*/ 2589 h 10189"/>
              <a:gd name="connsiteX42" fmla="*/ 2258 w 10000"/>
              <a:gd name="connsiteY42" fmla="*/ 2659 h 10189"/>
              <a:gd name="connsiteX43" fmla="*/ 2051 w 10000"/>
              <a:gd name="connsiteY43" fmla="*/ 2728 h 10189"/>
              <a:gd name="connsiteX44" fmla="*/ 2038 w 10000"/>
              <a:gd name="connsiteY44" fmla="*/ 2798 h 10189"/>
              <a:gd name="connsiteX45" fmla="*/ 1999 w 10000"/>
              <a:gd name="connsiteY45" fmla="*/ 2821 h 10189"/>
              <a:gd name="connsiteX46" fmla="*/ 1973 w 10000"/>
              <a:gd name="connsiteY46" fmla="*/ 2959 h 10189"/>
              <a:gd name="connsiteX47" fmla="*/ 2116 w 10000"/>
              <a:gd name="connsiteY47" fmla="*/ 3190 h 10189"/>
              <a:gd name="connsiteX48" fmla="*/ 1960 w 10000"/>
              <a:gd name="connsiteY48" fmla="*/ 3051 h 10189"/>
              <a:gd name="connsiteX49" fmla="*/ 1299 w 10000"/>
              <a:gd name="connsiteY49" fmla="*/ 3074 h 10189"/>
              <a:gd name="connsiteX50" fmla="*/ 1169 w 10000"/>
              <a:gd name="connsiteY50" fmla="*/ 2890 h 10189"/>
              <a:gd name="connsiteX51" fmla="*/ 1208 w 10000"/>
              <a:gd name="connsiteY51" fmla="*/ 3074 h 10189"/>
              <a:gd name="connsiteX52" fmla="*/ 1195 w 10000"/>
              <a:gd name="connsiteY52" fmla="*/ 3282 h 10189"/>
              <a:gd name="connsiteX53" fmla="*/ 858 w 10000"/>
              <a:gd name="connsiteY53" fmla="*/ 3028 h 10189"/>
              <a:gd name="connsiteX54" fmla="*/ 430 w 10000"/>
              <a:gd name="connsiteY54" fmla="*/ 3097 h 10189"/>
              <a:gd name="connsiteX55" fmla="*/ 352 w 10000"/>
              <a:gd name="connsiteY55" fmla="*/ 3282 h 10189"/>
              <a:gd name="connsiteX56" fmla="*/ 339 w 10000"/>
              <a:gd name="connsiteY56" fmla="*/ 3397 h 10189"/>
              <a:gd name="connsiteX57" fmla="*/ 262 w 10000"/>
              <a:gd name="connsiteY57" fmla="*/ 3443 h 10189"/>
              <a:gd name="connsiteX58" fmla="*/ 157 w 10000"/>
              <a:gd name="connsiteY58" fmla="*/ 3535 h 10189"/>
              <a:gd name="connsiteX59" fmla="*/ 105 w 10000"/>
              <a:gd name="connsiteY59" fmla="*/ 3675 h 10189"/>
              <a:gd name="connsiteX60" fmla="*/ 67 w 10000"/>
              <a:gd name="connsiteY60" fmla="*/ 3698 h 10189"/>
              <a:gd name="connsiteX61" fmla="*/ 28 w 10000"/>
              <a:gd name="connsiteY61" fmla="*/ 4366 h 10189"/>
              <a:gd name="connsiteX62" fmla="*/ 2 w 10000"/>
              <a:gd name="connsiteY62" fmla="*/ 4598 h 10189"/>
              <a:gd name="connsiteX63" fmla="*/ 15 w 10000"/>
              <a:gd name="connsiteY63" fmla="*/ 4482 h 10189"/>
              <a:gd name="connsiteX64" fmla="*/ 443 w 10000"/>
              <a:gd name="connsiteY64" fmla="*/ 4459 h 10189"/>
              <a:gd name="connsiteX65" fmla="*/ 559 w 10000"/>
              <a:gd name="connsiteY65" fmla="*/ 4482 h 10189"/>
              <a:gd name="connsiteX66" fmla="*/ 507 w 10000"/>
              <a:gd name="connsiteY66" fmla="*/ 4644 h 10189"/>
              <a:gd name="connsiteX67" fmla="*/ 352 w 10000"/>
              <a:gd name="connsiteY67" fmla="*/ 4852 h 10189"/>
              <a:gd name="connsiteX68" fmla="*/ 469 w 10000"/>
              <a:gd name="connsiteY68" fmla="*/ 5059 h 10189"/>
              <a:gd name="connsiteX69" fmla="*/ 482 w 10000"/>
              <a:gd name="connsiteY69" fmla="*/ 5174 h 10189"/>
              <a:gd name="connsiteX70" fmla="*/ 507 w 10000"/>
              <a:gd name="connsiteY70" fmla="*/ 5244 h 10189"/>
              <a:gd name="connsiteX71" fmla="*/ 482 w 10000"/>
              <a:gd name="connsiteY71" fmla="*/ 5382 h 10189"/>
              <a:gd name="connsiteX72" fmla="*/ 598 w 10000"/>
              <a:gd name="connsiteY72" fmla="*/ 5405 h 10189"/>
              <a:gd name="connsiteX73" fmla="*/ 482 w 10000"/>
              <a:gd name="connsiteY73" fmla="*/ 5706 h 10189"/>
              <a:gd name="connsiteX74" fmla="*/ 494 w 10000"/>
              <a:gd name="connsiteY74" fmla="*/ 6259 h 10189"/>
              <a:gd name="connsiteX75" fmla="*/ 677 w 10000"/>
              <a:gd name="connsiteY75" fmla="*/ 6282 h 10189"/>
              <a:gd name="connsiteX76" fmla="*/ 638 w 10000"/>
              <a:gd name="connsiteY76" fmla="*/ 6328 h 10189"/>
              <a:gd name="connsiteX77" fmla="*/ 404 w 10000"/>
              <a:gd name="connsiteY77" fmla="*/ 6374 h 10189"/>
              <a:gd name="connsiteX78" fmla="*/ 365 w 10000"/>
              <a:gd name="connsiteY78" fmla="*/ 6421 h 10189"/>
              <a:gd name="connsiteX79" fmla="*/ 352 w 10000"/>
              <a:gd name="connsiteY79" fmla="*/ 6236 h 10189"/>
              <a:gd name="connsiteX80" fmla="*/ 300 w 10000"/>
              <a:gd name="connsiteY80" fmla="*/ 6098 h 10189"/>
              <a:gd name="connsiteX81" fmla="*/ 223 w 10000"/>
              <a:gd name="connsiteY81" fmla="*/ 5867 h 10189"/>
              <a:gd name="connsiteX82" fmla="*/ 196 w 10000"/>
              <a:gd name="connsiteY82" fmla="*/ 6282 h 10189"/>
              <a:gd name="connsiteX83" fmla="*/ 223 w 10000"/>
              <a:gd name="connsiteY83" fmla="*/ 6421 h 10189"/>
              <a:gd name="connsiteX84" fmla="*/ 79 w 10000"/>
              <a:gd name="connsiteY84" fmla="*/ 6537 h 10189"/>
              <a:gd name="connsiteX85" fmla="*/ 92 w 10000"/>
              <a:gd name="connsiteY85" fmla="*/ 6629 h 10189"/>
              <a:gd name="connsiteX86" fmla="*/ 249 w 10000"/>
              <a:gd name="connsiteY86" fmla="*/ 6675 h 10189"/>
              <a:gd name="connsiteX87" fmla="*/ 300 w 10000"/>
              <a:gd name="connsiteY87" fmla="*/ 6814 h 10189"/>
              <a:gd name="connsiteX88" fmla="*/ 313 w 10000"/>
              <a:gd name="connsiteY88" fmla="*/ 6744 h 10189"/>
              <a:gd name="connsiteX89" fmla="*/ 352 w 10000"/>
              <a:gd name="connsiteY89" fmla="*/ 6721 h 10189"/>
              <a:gd name="connsiteX90" fmla="*/ 443 w 10000"/>
              <a:gd name="connsiteY90" fmla="*/ 6744 h 10189"/>
              <a:gd name="connsiteX91" fmla="*/ 456 w 10000"/>
              <a:gd name="connsiteY91" fmla="*/ 6814 h 10189"/>
              <a:gd name="connsiteX92" fmla="*/ 469 w 10000"/>
              <a:gd name="connsiteY92" fmla="*/ 6952 h 10189"/>
              <a:gd name="connsiteX93" fmla="*/ 651 w 10000"/>
              <a:gd name="connsiteY93" fmla="*/ 6975 h 10189"/>
              <a:gd name="connsiteX94" fmla="*/ 793 w 10000"/>
              <a:gd name="connsiteY94" fmla="*/ 7321 h 10189"/>
              <a:gd name="connsiteX95" fmla="*/ 598 w 10000"/>
              <a:gd name="connsiteY95" fmla="*/ 7436 h 10189"/>
              <a:gd name="connsiteX96" fmla="*/ 482 w 10000"/>
              <a:gd name="connsiteY96" fmla="*/ 7321 h 10189"/>
              <a:gd name="connsiteX97" fmla="*/ 378 w 10000"/>
              <a:gd name="connsiteY97" fmla="*/ 7252 h 10189"/>
              <a:gd name="connsiteX98" fmla="*/ 300 w 10000"/>
              <a:gd name="connsiteY98" fmla="*/ 7436 h 10189"/>
              <a:gd name="connsiteX99" fmla="*/ 611 w 10000"/>
              <a:gd name="connsiteY99" fmla="*/ 7599 h 10189"/>
              <a:gd name="connsiteX100" fmla="*/ 624 w 10000"/>
              <a:gd name="connsiteY100" fmla="*/ 7668 h 10189"/>
              <a:gd name="connsiteX101" fmla="*/ 664 w 10000"/>
              <a:gd name="connsiteY101" fmla="*/ 7691 h 10189"/>
              <a:gd name="connsiteX102" fmla="*/ 690 w 10000"/>
              <a:gd name="connsiteY102" fmla="*/ 7967 h 10189"/>
              <a:gd name="connsiteX103" fmla="*/ 702 w 10000"/>
              <a:gd name="connsiteY103" fmla="*/ 8221 h 10189"/>
              <a:gd name="connsiteX104" fmla="*/ 819 w 10000"/>
              <a:gd name="connsiteY104" fmla="*/ 8129 h 10189"/>
              <a:gd name="connsiteX105" fmla="*/ 948 w 10000"/>
              <a:gd name="connsiteY105" fmla="*/ 8453 h 10189"/>
              <a:gd name="connsiteX106" fmla="*/ 858 w 10000"/>
              <a:gd name="connsiteY106" fmla="*/ 8429 h 10189"/>
              <a:gd name="connsiteX107" fmla="*/ 819 w 10000"/>
              <a:gd name="connsiteY107" fmla="*/ 8406 h 10189"/>
              <a:gd name="connsiteX108" fmla="*/ 767 w 10000"/>
              <a:gd name="connsiteY108" fmla="*/ 8545 h 10189"/>
              <a:gd name="connsiteX109" fmla="*/ 780 w 10000"/>
              <a:gd name="connsiteY109" fmla="*/ 8822 h 10189"/>
              <a:gd name="connsiteX110" fmla="*/ 871 w 10000"/>
              <a:gd name="connsiteY110" fmla="*/ 8729 h 10189"/>
              <a:gd name="connsiteX111" fmla="*/ 1286 w 10000"/>
              <a:gd name="connsiteY111" fmla="*/ 8729 h 10189"/>
              <a:gd name="connsiteX112" fmla="*/ 1402 w 10000"/>
              <a:gd name="connsiteY112" fmla="*/ 8637 h 10189"/>
              <a:gd name="connsiteX113" fmla="*/ 1481 w 10000"/>
              <a:gd name="connsiteY113" fmla="*/ 8545 h 10189"/>
              <a:gd name="connsiteX114" fmla="*/ 1519 w 10000"/>
              <a:gd name="connsiteY114" fmla="*/ 8660 h 10189"/>
              <a:gd name="connsiteX115" fmla="*/ 1389 w 10000"/>
              <a:gd name="connsiteY115" fmla="*/ 8845 h 10189"/>
              <a:gd name="connsiteX116" fmla="*/ 1053 w 10000"/>
              <a:gd name="connsiteY116" fmla="*/ 9029 h 10189"/>
              <a:gd name="connsiteX117" fmla="*/ 884 w 10000"/>
              <a:gd name="connsiteY117" fmla="*/ 9144 h 10189"/>
              <a:gd name="connsiteX118" fmla="*/ 1000 w 10000"/>
              <a:gd name="connsiteY118" fmla="*/ 9260 h 10189"/>
              <a:gd name="connsiteX119" fmla="*/ 1260 w 10000"/>
              <a:gd name="connsiteY119" fmla="*/ 9121 h 10189"/>
              <a:gd name="connsiteX120" fmla="*/ 1286 w 10000"/>
              <a:gd name="connsiteY120" fmla="*/ 9214 h 10189"/>
              <a:gd name="connsiteX121" fmla="*/ 1311 w 10000"/>
              <a:gd name="connsiteY121" fmla="*/ 9491 h 10189"/>
              <a:gd name="connsiteX122" fmla="*/ 1481 w 10000"/>
              <a:gd name="connsiteY122" fmla="*/ 9237 h 10189"/>
              <a:gd name="connsiteX123" fmla="*/ 1610 w 10000"/>
              <a:gd name="connsiteY123" fmla="*/ 9075 h 10189"/>
              <a:gd name="connsiteX124" fmla="*/ 1662 w 10000"/>
              <a:gd name="connsiteY124" fmla="*/ 9075 h 10189"/>
              <a:gd name="connsiteX125" fmla="*/ 1778 w 10000"/>
              <a:gd name="connsiteY125" fmla="*/ 9098 h 10189"/>
              <a:gd name="connsiteX126" fmla="*/ 1909 w 10000"/>
              <a:gd name="connsiteY126" fmla="*/ 9237 h 10189"/>
              <a:gd name="connsiteX127" fmla="*/ 1986 w 10000"/>
              <a:gd name="connsiteY127" fmla="*/ 9283 h 10189"/>
              <a:gd name="connsiteX128" fmla="*/ 2103 w 10000"/>
              <a:gd name="connsiteY128" fmla="*/ 9191 h 10189"/>
              <a:gd name="connsiteX129" fmla="*/ 2090 w 10000"/>
              <a:gd name="connsiteY129" fmla="*/ 9329 h 10189"/>
              <a:gd name="connsiteX130" fmla="*/ 2051 w 10000"/>
              <a:gd name="connsiteY130" fmla="*/ 9352 h 10189"/>
              <a:gd name="connsiteX131" fmla="*/ 2141 w 10000"/>
              <a:gd name="connsiteY131" fmla="*/ 9560 h 10189"/>
              <a:gd name="connsiteX132" fmla="*/ 2154 w 10000"/>
              <a:gd name="connsiteY132" fmla="*/ 9814 h 10189"/>
              <a:gd name="connsiteX133" fmla="*/ 2245 w 10000"/>
              <a:gd name="connsiteY133" fmla="*/ 9837 h 10189"/>
              <a:gd name="connsiteX134" fmla="*/ 2258 w 10000"/>
              <a:gd name="connsiteY134" fmla="*/ 9906 h 10189"/>
              <a:gd name="connsiteX135" fmla="*/ 2401 w 10000"/>
              <a:gd name="connsiteY135" fmla="*/ 9952 h 10189"/>
              <a:gd name="connsiteX136" fmla="*/ 2881 w 10000"/>
              <a:gd name="connsiteY136" fmla="*/ 10022 h 10189"/>
              <a:gd name="connsiteX137" fmla="*/ 3153 w 10000"/>
              <a:gd name="connsiteY137" fmla="*/ 9883 h 10189"/>
              <a:gd name="connsiteX138" fmla="*/ 3257 w 10000"/>
              <a:gd name="connsiteY138" fmla="*/ 9537 h 10189"/>
              <a:gd name="connsiteX139" fmla="*/ 3283 w 10000"/>
              <a:gd name="connsiteY139" fmla="*/ 9075 h 10189"/>
              <a:gd name="connsiteX140" fmla="*/ 3438 w 10000"/>
              <a:gd name="connsiteY140" fmla="*/ 8960 h 10189"/>
              <a:gd name="connsiteX141" fmla="*/ 3516 w 10000"/>
              <a:gd name="connsiteY141" fmla="*/ 8914 h 10189"/>
              <a:gd name="connsiteX142" fmla="*/ 3801 w 10000"/>
              <a:gd name="connsiteY142" fmla="*/ 8983 h 10189"/>
              <a:gd name="connsiteX143" fmla="*/ 4061 w 10000"/>
              <a:gd name="connsiteY143" fmla="*/ 9214 h 10189"/>
              <a:gd name="connsiteX144" fmla="*/ 4281 w 10000"/>
              <a:gd name="connsiteY144" fmla="*/ 9375 h 10189"/>
              <a:gd name="connsiteX145" fmla="*/ 4437 w 10000"/>
              <a:gd name="connsiteY145" fmla="*/ 9560 h 10189"/>
              <a:gd name="connsiteX146" fmla="*/ 4618 w 10000"/>
              <a:gd name="connsiteY146" fmla="*/ 9814 h 10189"/>
              <a:gd name="connsiteX147" fmla="*/ 4696 w 10000"/>
              <a:gd name="connsiteY147" fmla="*/ 10160 h 10189"/>
              <a:gd name="connsiteX148" fmla="*/ 4956 w 10000"/>
              <a:gd name="connsiteY148" fmla="*/ 10160 h 10189"/>
              <a:gd name="connsiteX149" fmla="*/ 5228 w 10000"/>
              <a:gd name="connsiteY149" fmla="*/ 10022 h 10189"/>
              <a:gd name="connsiteX150" fmla="*/ 5487 w 10000"/>
              <a:gd name="connsiteY150" fmla="*/ 9929 h 10189"/>
              <a:gd name="connsiteX151" fmla="*/ 5630 w 10000"/>
              <a:gd name="connsiteY151" fmla="*/ 9906 h 10189"/>
              <a:gd name="connsiteX152" fmla="*/ 5760 w 10000"/>
              <a:gd name="connsiteY152" fmla="*/ 9745 h 10189"/>
              <a:gd name="connsiteX153" fmla="*/ 5837 w 10000"/>
              <a:gd name="connsiteY153" fmla="*/ 9676 h 10189"/>
              <a:gd name="connsiteX154" fmla="*/ 5915 w 10000"/>
              <a:gd name="connsiteY154" fmla="*/ 9491 h 10189"/>
              <a:gd name="connsiteX155" fmla="*/ 6084 w 10000"/>
              <a:gd name="connsiteY155" fmla="*/ 9144 h 10189"/>
              <a:gd name="connsiteX156" fmla="*/ 6343 w 10000"/>
              <a:gd name="connsiteY156" fmla="*/ 8891 h 10189"/>
              <a:gd name="connsiteX157" fmla="*/ 6564 w 10000"/>
              <a:gd name="connsiteY157" fmla="*/ 9006 h 10189"/>
              <a:gd name="connsiteX158" fmla="*/ 6654 w 10000"/>
              <a:gd name="connsiteY158" fmla="*/ 9167 h 10189"/>
              <a:gd name="connsiteX159" fmla="*/ 6758 w 10000"/>
              <a:gd name="connsiteY159" fmla="*/ 9260 h 10189"/>
              <a:gd name="connsiteX160" fmla="*/ 6966 w 10000"/>
              <a:gd name="connsiteY160" fmla="*/ 9167 h 10189"/>
              <a:gd name="connsiteX161" fmla="*/ 7108 w 10000"/>
              <a:gd name="connsiteY161" fmla="*/ 8845 h 10189"/>
              <a:gd name="connsiteX162" fmla="*/ 7186 w 10000"/>
              <a:gd name="connsiteY162" fmla="*/ 8660 h 10189"/>
              <a:gd name="connsiteX163" fmla="*/ 7355 w 10000"/>
              <a:gd name="connsiteY163" fmla="*/ 9052 h 10189"/>
              <a:gd name="connsiteX164" fmla="*/ 7394 w 10000"/>
              <a:gd name="connsiteY164" fmla="*/ 9029 h 10189"/>
              <a:gd name="connsiteX165" fmla="*/ 7562 w 10000"/>
              <a:gd name="connsiteY165" fmla="*/ 8822 h 10189"/>
              <a:gd name="connsiteX166" fmla="*/ 8029 w 10000"/>
              <a:gd name="connsiteY166" fmla="*/ 8683 h 10189"/>
              <a:gd name="connsiteX167" fmla="*/ 8211 w 10000"/>
              <a:gd name="connsiteY167" fmla="*/ 8614 h 10189"/>
              <a:gd name="connsiteX168" fmla="*/ 8587 w 10000"/>
              <a:gd name="connsiteY168" fmla="*/ 8476 h 10189"/>
              <a:gd name="connsiteX169" fmla="*/ 8820 w 10000"/>
              <a:gd name="connsiteY169" fmla="*/ 8359 h 10189"/>
              <a:gd name="connsiteX170" fmla="*/ 9559 w 10000"/>
              <a:gd name="connsiteY170" fmla="*/ 8429 h 10189"/>
              <a:gd name="connsiteX171" fmla="*/ 9871 w 10000"/>
              <a:gd name="connsiteY171" fmla="*/ 8290 h 10189"/>
              <a:gd name="connsiteX172" fmla="*/ 9884 w 10000"/>
              <a:gd name="connsiteY172" fmla="*/ 8198 h 10189"/>
              <a:gd name="connsiteX173" fmla="*/ 10000 w 10000"/>
              <a:gd name="connsiteY173" fmla="*/ 8129 h 10189"/>
              <a:gd name="connsiteX0" fmla="*/ 10000 w 10000"/>
              <a:gd name="connsiteY0" fmla="*/ 1366 h 10189"/>
              <a:gd name="connsiteX1" fmla="*/ 9858 w 10000"/>
              <a:gd name="connsiteY1" fmla="*/ 1527 h 10189"/>
              <a:gd name="connsiteX2" fmla="*/ 9391 w 10000"/>
              <a:gd name="connsiteY2" fmla="*/ 1435 h 10189"/>
              <a:gd name="connsiteX3" fmla="*/ 9364 w 10000"/>
              <a:gd name="connsiteY3" fmla="*/ 1366 h 10189"/>
              <a:gd name="connsiteX4" fmla="*/ 9274 w 10000"/>
              <a:gd name="connsiteY4" fmla="*/ 1412 h 10189"/>
              <a:gd name="connsiteX5" fmla="*/ 9080 w 10000"/>
              <a:gd name="connsiteY5" fmla="*/ 1435 h 10189"/>
              <a:gd name="connsiteX6" fmla="*/ 8897 w 10000"/>
              <a:gd name="connsiteY6" fmla="*/ 1667 h 10189"/>
              <a:gd name="connsiteX7" fmla="*/ 8482 w 10000"/>
              <a:gd name="connsiteY7" fmla="*/ 1713 h 10189"/>
              <a:gd name="connsiteX8" fmla="*/ 8119 w 10000"/>
              <a:gd name="connsiteY8" fmla="*/ 1597 h 10189"/>
              <a:gd name="connsiteX9" fmla="*/ 7678 w 10000"/>
              <a:gd name="connsiteY9" fmla="*/ 1504 h 10189"/>
              <a:gd name="connsiteX10" fmla="*/ 7614 w 10000"/>
              <a:gd name="connsiteY10" fmla="*/ 1389 h 10189"/>
              <a:gd name="connsiteX11" fmla="*/ 7458 w 10000"/>
              <a:gd name="connsiteY11" fmla="*/ 1274 h 10189"/>
              <a:gd name="connsiteX12" fmla="*/ 7147 w 10000"/>
              <a:gd name="connsiteY12" fmla="*/ 1343 h 10189"/>
              <a:gd name="connsiteX13" fmla="*/ 6874 w 10000"/>
              <a:gd name="connsiteY13" fmla="*/ 673 h 10189"/>
              <a:gd name="connsiteX14" fmla="*/ 6641 w 10000"/>
              <a:gd name="connsiteY14" fmla="*/ 766 h 10189"/>
              <a:gd name="connsiteX15" fmla="*/ 6356 w 10000"/>
              <a:gd name="connsiteY15" fmla="*/ 650 h 10189"/>
              <a:gd name="connsiteX16" fmla="*/ 6291 w 10000"/>
              <a:gd name="connsiteY16" fmla="*/ 304 h 10189"/>
              <a:gd name="connsiteX17" fmla="*/ 6175 w 10000"/>
              <a:gd name="connsiteY17" fmla="*/ 189 h 10189"/>
              <a:gd name="connsiteX18" fmla="*/ 5811 w 10000"/>
              <a:gd name="connsiteY18" fmla="*/ 327 h 10189"/>
              <a:gd name="connsiteX19" fmla="*/ 5163 w 10000"/>
              <a:gd name="connsiteY19" fmla="*/ 420 h 10189"/>
              <a:gd name="connsiteX20" fmla="*/ 4748 w 10000"/>
              <a:gd name="connsiteY20" fmla="*/ 535 h 10189"/>
              <a:gd name="connsiteX21" fmla="*/ 4631 w 10000"/>
              <a:gd name="connsiteY21" fmla="*/ 627 h 10189"/>
              <a:gd name="connsiteX22" fmla="*/ 4437 w 10000"/>
              <a:gd name="connsiteY22" fmla="*/ 766 h 10189"/>
              <a:gd name="connsiteX23" fmla="*/ 4216 w 10000"/>
              <a:gd name="connsiteY23" fmla="*/ 974 h 10189"/>
              <a:gd name="connsiteX24" fmla="*/ 3983 w 10000"/>
              <a:gd name="connsiteY24" fmla="*/ 1343 h 10189"/>
              <a:gd name="connsiteX25" fmla="*/ 3801 w 10000"/>
              <a:gd name="connsiteY25" fmla="*/ 1435 h 10189"/>
              <a:gd name="connsiteX26" fmla="*/ 3685 w 10000"/>
              <a:gd name="connsiteY26" fmla="*/ 1851 h 10189"/>
              <a:gd name="connsiteX27" fmla="*/ 3607 w 10000"/>
              <a:gd name="connsiteY27" fmla="*/ 1943 h 10189"/>
              <a:gd name="connsiteX28" fmla="*/ 3451 w 10000"/>
              <a:gd name="connsiteY28" fmla="*/ 1874 h 10189"/>
              <a:gd name="connsiteX29" fmla="*/ 3438 w 10000"/>
              <a:gd name="connsiteY29" fmla="*/ 1805 h 10189"/>
              <a:gd name="connsiteX30" fmla="*/ 3348 w 10000"/>
              <a:gd name="connsiteY30" fmla="*/ 1920 h 10189"/>
              <a:gd name="connsiteX31" fmla="*/ 2940 w 10000"/>
              <a:gd name="connsiteY31" fmla="*/ 1808 h 10189"/>
              <a:gd name="connsiteX32" fmla="*/ 2388 w 10000"/>
              <a:gd name="connsiteY32" fmla="*/ 1828 h 10189"/>
              <a:gd name="connsiteX33" fmla="*/ 1598 w 10000"/>
              <a:gd name="connsiteY33" fmla="*/ 828 h 10189"/>
              <a:gd name="connsiteX34" fmla="*/ 1460 w 10000"/>
              <a:gd name="connsiteY34" fmla="*/ 1 h 10189"/>
              <a:gd name="connsiteX35" fmla="*/ 311 w 10000"/>
              <a:gd name="connsiteY35" fmla="*/ 278 h 10189"/>
              <a:gd name="connsiteX36" fmla="*/ 30 w 10000"/>
              <a:gd name="connsiteY36" fmla="*/ 1145 h 10189"/>
              <a:gd name="connsiteX37" fmla="*/ 465 w 10000"/>
              <a:gd name="connsiteY37" fmla="*/ 2508 h 10189"/>
              <a:gd name="connsiteX38" fmla="*/ 395 w 10000"/>
              <a:gd name="connsiteY38" fmla="*/ 2653 h 10189"/>
              <a:gd name="connsiteX39" fmla="*/ 1314 w 10000"/>
              <a:gd name="connsiteY39" fmla="*/ 2067 h 10189"/>
              <a:gd name="connsiteX40" fmla="*/ 2518 w 10000"/>
              <a:gd name="connsiteY40" fmla="*/ 2428 h 10189"/>
              <a:gd name="connsiteX41" fmla="*/ 2505 w 10000"/>
              <a:gd name="connsiteY41" fmla="*/ 2566 h 10189"/>
              <a:gd name="connsiteX42" fmla="*/ 2284 w 10000"/>
              <a:gd name="connsiteY42" fmla="*/ 2589 h 10189"/>
              <a:gd name="connsiteX43" fmla="*/ 2258 w 10000"/>
              <a:gd name="connsiteY43" fmla="*/ 2659 h 10189"/>
              <a:gd name="connsiteX44" fmla="*/ 2051 w 10000"/>
              <a:gd name="connsiteY44" fmla="*/ 2728 h 10189"/>
              <a:gd name="connsiteX45" fmla="*/ 2038 w 10000"/>
              <a:gd name="connsiteY45" fmla="*/ 2798 h 10189"/>
              <a:gd name="connsiteX46" fmla="*/ 1999 w 10000"/>
              <a:gd name="connsiteY46" fmla="*/ 2821 h 10189"/>
              <a:gd name="connsiteX47" fmla="*/ 1973 w 10000"/>
              <a:gd name="connsiteY47" fmla="*/ 2959 h 10189"/>
              <a:gd name="connsiteX48" fmla="*/ 2116 w 10000"/>
              <a:gd name="connsiteY48" fmla="*/ 3190 h 10189"/>
              <a:gd name="connsiteX49" fmla="*/ 1960 w 10000"/>
              <a:gd name="connsiteY49" fmla="*/ 3051 h 10189"/>
              <a:gd name="connsiteX50" fmla="*/ 1299 w 10000"/>
              <a:gd name="connsiteY50" fmla="*/ 3074 h 10189"/>
              <a:gd name="connsiteX51" fmla="*/ 1169 w 10000"/>
              <a:gd name="connsiteY51" fmla="*/ 2890 h 10189"/>
              <a:gd name="connsiteX52" fmla="*/ 1208 w 10000"/>
              <a:gd name="connsiteY52" fmla="*/ 3074 h 10189"/>
              <a:gd name="connsiteX53" fmla="*/ 1195 w 10000"/>
              <a:gd name="connsiteY53" fmla="*/ 3282 h 10189"/>
              <a:gd name="connsiteX54" fmla="*/ 858 w 10000"/>
              <a:gd name="connsiteY54" fmla="*/ 3028 h 10189"/>
              <a:gd name="connsiteX55" fmla="*/ 430 w 10000"/>
              <a:gd name="connsiteY55" fmla="*/ 3097 h 10189"/>
              <a:gd name="connsiteX56" fmla="*/ 352 w 10000"/>
              <a:gd name="connsiteY56" fmla="*/ 3282 h 10189"/>
              <a:gd name="connsiteX57" fmla="*/ 339 w 10000"/>
              <a:gd name="connsiteY57" fmla="*/ 3397 h 10189"/>
              <a:gd name="connsiteX58" fmla="*/ 262 w 10000"/>
              <a:gd name="connsiteY58" fmla="*/ 3443 h 10189"/>
              <a:gd name="connsiteX59" fmla="*/ 157 w 10000"/>
              <a:gd name="connsiteY59" fmla="*/ 3535 h 10189"/>
              <a:gd name="connsiteX60" fmla="*/ 105 w 10000"/>
              <a:gd name="connsiteY60" fmla="*/ 3675 h 10189"/>
              <a:gd name="connsiteX61" fmla="*/ 67 w 10000"/>
              <a:gd name="connsiteY61" fmla="*/ 3698 h 10189"/>
              <a:gd name="connsiteX62" fmla="*/ 28 w 10000"/>
              <a:gd name="connsiteY62" fmla="*/ 4366 h 10189"/>
              <a:gd name="connsiteX63" fmla="*/ 2 w 10000"/>
              <a:gd name="connsiteY63" fmla="*/ 4598 h 10189"/>
              <a:gd name="connsiteX64" fmla="*/ 15 w 10000"/>
              <a:gd name="connsiteY64" fmla="*/ 4482 h 10189"/>
              <a:gd name="connsiteX65" fmla="*/ 443 w 10000"/>
              <a:gd name="connsiteY65" fmla="*/ 4459 h 10189"/>
              <a:gd name="connsiteX66" fmla="*/ 559 w 10000"/>
              <a:gd name="connsiteY66" fmla="*/ 4482 h 10189"/>
              <a:gd name="connsiteX67" fmla="*/ 507 w 10000"/>
              <a:gd name="connsiteY67" fmla="*/ 4644 h 10189"/>
              <a:gd name="connsiteX68" fmla="*/ 352 w 10000"/>
              <a:gd name="connsiteY68" fmla="*/ 4852 h 10189"/>
              <a:gd name="connsiteX69" fmla="*/ 469 w 10000"/>
              <a:gd name="connsiteY69" fmla="*/ 5059 h 10189"/>
              <a:gd name="connsiteX70" fmla="*/ 482 w 10000"/>
              <a:gd name="connsiteY70" fmla="*/ 5174 h 10189"/>
              <a:gd name="connsiteX71" fmla="*/ 507 w 10000"/>
              <a:gd name="connsiteY71" fmla="*/ 5244 h 10189"/>
              <a:gd name="connsiteX72" fmla="*/ 482 w 10000"/>
              <a:gd name="connsiteY72" fmla="*/ 5382 h 10189"/>
              <a:gd name="connsiteX73" fmla="*/ 598 w 10000"/>
              <a:gd name="connsiteY73" fmla="*/ 5405 h 10189"/>
              <a:gd name="connsiteX74" fmla="*/ 482 w 10000"/>
              <a:gd name="connsiteY74" fmla="*/ 5706 h 10189"/>
              <a:gd name="connsiteX75" fmla="*/ 494 w 10000"/>
              <a:gd name="connsiteY75" fmla="*/ 6259 h 10189"/>
              <a:gd name="connsiteX76" fmla="*/ 677 w 10000"/>
              <a:gd name="connsiteY76" fmla="*/ 6282 h 10189"/>
              <a:gd name="connsiteX77" fmla="*/ 638 w 10000"/>
              <a:gd name="connsiteY77" fmla="*/ 6328 h 10189"/>
              <a:gd name="connsiteX78" fmla="*/ 404 w 10000"/>
              <a:gd name="connsiteY78" fmla="*/ 6374 h 10189"/>
              <a:gd name="connsiteX79" fmla="*/ 365 w 10000"/>
              <a:gd name="connsiteY79" fmla="*/ 6421 h 10189"/>
              <a:gd name="connsiteX80" fmla="*/ 352 w 10000"/>
              <a:gd name="connsiteY80" fmla="*/ 6236 h 10189"/>
              <a:gd name="connsiteX81" fmla="*/ 300 w 10000"/>
              <a:gd name="connsiteY81" fmla="*/ 6098 h 10189"/>
              <a:gd name="connsiteX82" fmla="*/ 223 w 10000"/>
              <a:gd name="connsiteY82" fmla="*/ 5867 h 10189"/>
              <a:gd name="connsiteX83" fmla="*/ 196 w 10000"/>
              <a:gd name="connsiteY83" fmla="*/ 6282 h 10189"/>
              <a:gd name="connsiteX84" fmla="*/ 223 w 10000"/>
              <a:gd name="connsiteY84" fmla="*/ 6421 h 10189"/>
              <a:gd name="connsiteX85" fmla="*/ 79 w 10000"/>
              <a:gd name="connsiteY85" fmla="*/ 6537 h 10189"/>
              <a:gd name="connsiteX86" fmla="*/ 92 w 10000"/>
              <a:gd name="connsiteY86" fmla="*/ 6629 h 10189"/>
              <a:gd name="connsiteX87" fmla="*/ 249 w 10000"/>
              <a:gd name="connsiteY87" fmla="*/ 6675 h 10189"/>
              <a:gd name="connsiteX88" fmla="*/ 300 w 10000"/>
              <a:gd name="connsiteY88" fmla="*/ 6814 h 10189"/>
              <a:gd name="connsiteX89" fmla="*/ 313 w 10000"/>
              <a:gd name="connsiteY89" fmla="*/ 6744 h 10189"/>
              <a:gd name="connsiteX90" fmla="*/ 352 w 10000"/>
              <a:gd name="connsiteY90" fmla="*/ 6721 h 10189"/>
              <a:gd name="connsiteX91" fmla="*/ 443 w 10000"/>
              <a:gd name="connsiteY91" fmla="*/ 6744 h 10189"/>
              <a:gd name="connsiteX92" fmla="*/ 456 w 10000"/>
              <a:gd name="connsiteY92" fmla="*/ 6814 h 10189"/>
              <a:gd name="connsiteX93" fmla="*/ 469 w 10000"/>
              <a:gd name="connsiteY93" fmla="*/ 6952 h 10189"/>
              <a:gd name="connsiteX94" fmla="*/ 651 w 10000"/>
              <a:gd name="connsiteY94" fmla="*/ 6975 h 10189"/>
              <a:gd name="connsiteX95" fmla="*/ 793 w 10000"/>
              <a:gd name="connsiteY95" fmla="*/ 7321 h 10189"/>
              <a:gd name="connsiteX96" fmla="*/ 598 w 10000"/>
              <a:gd name="connsiteY96" fmla="*/ 7436 h 10189"/>
              <a:gd name="connsiteX97" fmla="*/ 482 w 10000"/>
              <a:gd name="connsiteY97" fmla="*/ 7321 h 10189"/>
              <a:gd name="connsiteX98" fmla="*/ 378 w 10000"/>
              <a:gd name="connsiteY98" fmla="*/ 7252 h 10189"/>
              <a:gd name="connsiteX99" fmla="*/ 300 w 10000"/>
              <a:gd name="connsiteY99" fmla="*/ 7436 h 10189"/>
              <a:gd name="connsiteX100" fmla="*/ 611 w 10000"/>
              <a:gd name="connsiteY100" fmla="*/ 7599 h 10189"/>
              <a:gd name="connsiteX101" fmla="*/ 624 w 10000"/>
              <a:gd name="connsiteY101" fmla="*/ 7668 h 10189"/>
              <a:gd name="connsiteX102" fmla="*/ 664 w 10000"/>
              <a:gd name="connsiteY102" fmla="*/ 7691 h 10189"/>
              <a:gd name="connsiteX103" fmla="*/ 690 w 10000"/>
              <a:gd name="connsiteY103" fmla="*/ 7967 h 10189"/>
              <a:gd name="connsiteX104" fmla="*/ 702 w 10000"/>
              <a:gd name="connsiteY104" fmla="*/ 8221 h 10189"/>
              <a:gd name="connsiteX105" fmla="*/ 819 w 10000"/>
              <a:gd name="connsiteY105" fmla="*/ 8129 h 10189"/>
              <a:gd name="connsiteX106" fmla="*/ 948 w 10000"/>
              <a:gd name="connsiteY106" fmla="*/ 8453 h 10189"/>
              <a:gd name="connsiteX107" fmla="*/ 858 w 10000"/>
              <a:gd name="connsiteY107" fmla="*/ 8429 h 10189"/>
              <a:gd name="connsiteX108" fmla="*/ 819 w 10000"/>
              <a:gd name="connsiteY108" fmla="*/ 8406 h 10189"/>
              <a:gd name="connsiteX109" fmla="*/ 767 w 10000"/>
              <a:gd name="connsiteY109" fmla="*/ 8545 h 10189"/>
              <a:gd name="connsiteX110" fmla="*/ 780 w 10000"/>
              <a:gd name="connsiteY110" fmla="*/ 8822 h 10189"/>
              <a:gd name="connsiteX111" fmla="*/ 871 w 10000"/>
              <a:gd name="connsiteY111" fmla="*/ 8729 h 10189"/>
              <a:gd name="connsiteX112" fmla="*/ 1286 w 10000"/>
              <a:gd name="connsiteY112" fmla="*/ 8729 h 10189"/>
              <a:gd name="connsiteX113" fmla="*/ 1402 w 10000"/>
              <a:gd name="connsiteY113" fmla="*/ 8637 h 10189"/>
              <a:gd name="connsiteX114" fmla="*/ 1481 w 10000"/>
              <a:gd name="connsiteY114" fmla="*/ 8545 h 10189"/>
              <a:gd name="connsiteX115" fmla="*/ 1519 w 10000"/>
              <a:gd name="connsiteY115" fmla="*/ 8660 h 10189"/>
              <a:gd name="connsiteX116" fmla="*/ 1389 w 10000"/>
              <a:gd name="connsiteY116" fmla="*/ 8845 h 10189"/>
              <a:gd name="connsiteX117" fmla="*/ 1053 w 10000"/>
              <a:gd name="connsiteY117" fmla="*/ 9029 h 10189"/>
              <a:gd name="connsiteX118" fmla="*/ 884 w 10000"/>
              <a:gd name="connsiteY118" fmla="*/ 9144 h 10189"/>
              <a:gd name="connsiteX119" fmla="*/ 1000 w 10000"/>
              <a:gd name="connsiteY119" fmla="*/ 9260 h 10189"/>
              <a:gd name="connsiteX120" fmla="*/ 1260 w 10000"/>
              <a:gd name="connsiteY120" fmla="*/ 9121 h 10189"/>
              <a:gd name="connsiteX121" fmla="*/ 1286 w 10000"/>
              <a:gd name="connsiteY121" fmla="*/ 9214 h 10189"/>
              <a:gd name="connsiteX122" fmla="*/ 1311 w 10000"/>
              <a:gd name="connsiteY122" fmla="*/ 9491 h 10189"/>
              <a:gd name="connsiteX123" fmla="*/ 1481 w 10000"/>
              <a:gd name="connsiteY123" fmla="*/ 9237 h 10189"/>
              <a:gd name="connsiteX124" fmla="*/ 1610 w 10000"/>
              <a:gd name="connsiteY124" fmla="*/ 9075 h 10189"/>
              <a:gd name="connsiteX125" fmla="*/ 1662 w 10000"/>
              <a:gd name="connsiteY125" fmla="*/ 9075 h 10189"/>
              <a:gd name="connsiteX126" fmla="*/ 1778 w 10000"/>
              <a:gd name="connsiteY126" fmla="*/ 9098 h 10189"/>
              <a:gd name="connsiteX127" fmla="*/ 1909 w 10000"/>
              <a:gd name="connsiteY127" fmla="*/ 9237 h 10189"/>
              <a:gd name="connsiteX128" fmla="*/ 1986 w 10000"/>
              <a:gd name="connsiteY128" fmla="*/ 9283 h 10189"/>
              <a:gd name="connsiteX129" fmla="*/ 2103 w 10000"/>
              <a:gd name="connsiteY129" fmla="*/ 9191 h 10189"/>
              <a:gd name="connsiteX130" fmla="*/ 2090 w 10000"/>
              <a:gd name="connsiteY130" fmla="*/ 9329 h 10189"/>
              <a:gd name="connsiteX131" fmla="*/ 2051 w 10000"/>
              <a:gd name="connsiteY131" fmla="*/ 9352 h 10189"/>
              <a:gd name="connsiteX132" fmla="*/ 2141 w 10000"/>
              <a:gd name="connsiteY132" fmla="*/ 9560 h 10189"/>
              <a:gd name="connsiteX133" fmla="*/ 2154 w 10000"/>
              <a:gd name="connsiteY133" fmla="*/ 9814 h 10189"/>
              <a:gd name="connsiteX134" fmla="*/ 2245 w 10000"/>
              <a:gd name="connsiteY134" fmla="*/ 9837 h 10189"/>
              <a:gd name="connsiteX135" fmla="*/ 2258 w 10000"/>
              <a:gd name="connsiteY135" fmla="*/ 9906 h 10189"/>
              <a:gd name="connsiteX136" fmla="*/ 2401 w 10000"/>
              <a:gd name="connsiteY136" fmla="*/ 9952 h 10189"/>
              <a:gd name="connsiteX137" fmla="*/ 2881 w 10000"/>
              <a:gd name="connsiteY137" fmla="*/ 10022 h 10189"/>
              <a:gd name="connsiteX138" fmla="*/ 3153 w 10000"/>
              <a:gd name="connsiteY138" fmla="*/ 9883 h 10189"/>
              <a:gd name="connsiteX139" fmla="*/ 3257 w 10000"/>
              <a:gd name="connsiteY139" fmla="*/ 9537 h 10189"/>
              <a:gd name="connsiteX140" fmla="*/ 3283 w 10000"/>
              <a:gd name="connsiteY140" fmla="*/ 9075 h 10189"/>
              <a:gd name="connsiteX141" fmla="*/ 3438 w 10000"/>
              <a:gd name="connsiteY141" fmla="*/ 8960 h 10189"/>
              <a:gd name="connsiteX142" fmla="*/ 3516 w 10000"/>
              <a:gd name="connsiteY142" fmla="*/ 8914 h 10189"/>
              <a:gd name="connsiteX143" fmla="*/ 3801 w 10000"/>
              <a:gd name="connsiteY143" fmla="*/ 8983 h 10189"/>
              <a:gd name="connsiteX144" fmla="*/ 4061 w 10000"/>
              <a:gd name="connsiteY144" fmla="*/ 9214 h 10189"/>
              <a:gd name="connsiteX145" fmla="*/ 4281 w 10000"/>
              <a:gd name="connsiteY145" fmla="*/ 9375 h 10189"/>
              <a:gd name="connsiteX146" fmla="*/ 4437 w 10000"/>
              <a:gd name="connsiteY146" fmla="*/ 9560 h 10189"/>
              <a:gd name="connsiteX147" fmla="*/ 4618 w 10000"/>
              <a:gd name="connsiteY147" fmla="*/ 9814 h 10189"/>
              <a:gd name="connsiteX148" fmla="*/ 4696 w 10000"/>
              <a:gd name="connsiteY148" fmla="*/ 10160 h 10189"/>
              <a:gd name="connsiteX149" fmla="*/ 4956 w 10000"/>
              <a:gd name="connsiteY149" fmla="*/ 10160 h 10189"/>
              <a:gd name="connsiteX150" fmla="*/ 5228 w 10000"/>
              <a:gd name="connsiteY150" fmla="*/ 10022 h 10189"/>
              <a:gd name="connsiteX151" fmla="*/ 5487 w 10000"/>
              <a:gd name="connsiteY151" fmla="*/ 9929 h 10189"/>
              <a:gd name="connsiteX152" fmla="*/ 5630 w 10000"/>
              <a:gd name="connsiteY152" fmla="*/ 9906 h 10189"/>
              <a:gd name="connsiteX153" fmla="*/ 5760 w 10000"/>
              <a:gd name="connsiteY153" fmla="*/ 9745 h 10189"/>
              <a:gd name="connsiteX154" fmla="*/ 5837 w 10000"/>
              <a:gd name="connsiteY154" fmla="*/ 9676 h 10189"/>
              <a:gd name="connsiteX155" fmla="*/ 5915 w 10000"/>
              <a:gd name="connsiteY155" fmla="*/ 9491 h 10189"/>
              <a:gd name="connsiteX156" fmla="*/ 6084 w 10000"/>
              <a:gd name="connsiteY156" fmla="*/ 9144 h 10189"/>
              <a:gd name="connsiteX157" fmla="*/ 6343 w 10000"/>
              <a:gd name="connsiteY157" fmla="*/ 8891 h 10189"/>
              <a:gd name="connsiteX158" fmla="*/ 6564 w 10000"/>
              <a:gd name="connsiteY158" fmla="*/ 9006 h 10189"/>
              <a:gd name="connsiteX159" fmla="*/ 6654 w 10000"/>
              <a:gd name="connsiteY159" fmla="*/ 9167 h 10189"/>
              <a:gd name="connsiteX160" fmla="*/ 6758 w 10000"/>
              <a:gd name="connsiteY160" fmla="*/ 9260 h 10189"/>
              <a:gd name="connsiteX161" fmla="*/ 6966 w 10000"/>
              <a:gd name="connsiteY161" fmla="*/ 9167 h 10189"/>
              <a:gd name="connsiteX162" fmla="*/ 7108 w 10000"/>
              <a:gd name="connsiteY162" fmla="*/ 8845 h 10189"/>
              <a:gd name="connsiteX163" fmla="*/ 7186 w 10000"/>
              <a:gd name="connsiteY163" fmla="*/ 8660 h 10189"/>
              <a:gd name="connsiteX164" fmla="*/ 7355 w 10000"/>
              <a:gd name="connsiteY164" fmla="*/ 9052 h 10189"/>
              <a:gd name="connsiteX165" fmla="*/ 7394 w 10000"/>
              <a:gd name="connsiteY165" fmla="*/ 9029 h 10189"/>
              <a:gd name="connsiteX166" fmla="*/ 7562 w 10000"/>
              <a:gd name="connsiteY166" fmla="*/ 8822 h 10189"/>
              <a:gd name="connsiteX167" fmla="*/ 8029 w 10000"/>
              <a:gd name="connsiteY167" fmla="*/ 8683 h 10189"/>
              <a:gd name="connsiteX168" fmla="*/ 8211 w 10000"/>
              <a:gd name="connsiteY168" fmla="*/ 8614 h 10189"/>
              <a:gd name="connsiteX169" fmla="*/ 8587 w 10000"/>
              <a:gd name="connsiteY169" fmla="*/ 8476 h 10189"/>
              <a:gd name="connsiteX170" fmla="*/ 8820 w 10000"/>
              <a:gd name="connsiteY170" fmla="*/ 8359 h 10189"/>
              <a:gd name="connsiteX171" fmla="*/ 9559 w 10000"/>
              <a:gd name="connsiteY171" fmla="*/ 8429 h 10189"/>
              <a:gd name="connsiteX172" fmla="*/ 9871 w 10000"/>
              <a:gd name="connsiteY172" fmla="*/ 8290 h 10189"/>
              <a:gd name="connsiteX173" fmla="*/ 9884 w 10000"/>
              <a:gd name="connsiteY173" fmla="*/ 8198 h 10189"/>
              <a:gd name="connsiteX174" fmla="*/ 10000 w 10000"/>
              <a:gd name="connsiteY174" fmla="*/ 8129 h 10189"/>
              <a:gd name="connsiteX0" fmla="*/ 10058 w 10058"/>
              <a:gd name="connsiteY0" fmla="*/ 1366 h 10189"/>
              <a:gd name="connsiteX1" fmla="*/ 9916 w 10058"/>
              <a:gd name="connsiteY1" fmla="*/ 1527 h 10189"/>
              <a:gd name="connsiteX2" fmla="*/ 9449 w 10058"/>
              <a:gd name="connsiteY2" fmla="*/ 1435 h 10189"/>
              <a:gd name="connsiteX3" fmla="*/ 9422 w 10058"/>
              <a:gd name="connsiteY3" fmla="*/ 1366 h 10189"/>
              <a:gd name="connsiteX4" fmla="*/ 9332 w 10058"/>
              <a:gd name="connsiteY4" fmla="*/ 1412 h 10189"/>
              <a:gd name="connsiteX5" fmla="*/ 9138 w 10058"/>
              <a:gd name="connsiteY5" fmla="*/ 1435 h 10189"/>
              <a:gd name="connsiteX6" fmla="*/ 8955 w 10058"/>
              <a:gd name="connsiteY6" fmla="*/ 1667 h 10189"/>
              <a:gd name="connsiteX7" fmla="*/ 8540 w 10058"/>
              <a:gd name="connsiteY7" fmla="*/ 1713 h 10189"/>
              <a:gd name="connsiteX8" fmla="*/ 8177 w 10058"/>
              <a:gd name="connsiteY8" fmla="*/ 1597 h 10189"/>
              <a:gd name="connsiteX9" fmla="*/ 7736 w 10058"/>
              <a:gd name="connsiteY9" fmla="*/ 1504 h 10189"/>
              <a:gd name="connsiteX10" fmla="*/ 7672 w 10058"/>
              <a:gd name="connsiteY10" fmla="*/ 1389 h 10189"/>
              <a:gd name="connsiteX11" fmla="*/ 7516 w 10058"/>
              <a:gd name="connsiteY11" fmla="*/ 1274 h 10189"/>
              <a:gd name="connsiteX12" fmla="*/ 7205 w 10058"/>
              <a:gd name="connsiteY12" fmla="*/ 1343 h 10189"/>
              <a:gd name="connsiteX13" fmla="*/ 6932 w 10058"/>
              <a:gd name="connsiteY13" fmla="*/ 673 h 10189"/>
              <a:gd name="connsiteX14" fmla="*/ 6699 w 10058"/>
              <a:gd name="connsiteY14" fmla="*/ 766 h 10189"/>
              <a:gd name="connsiteX15" fmla="*/ 6414 w 10058"/>
              <a:gd name="connsiteY15" fmla="*/ 650 h 10189"/>
              <a:gd name="connsiteX16" fmla="*/ 6349 w 10058"/>
              <a:gd name="connsiteY16" fmla="*/ 304 h 10189"/>
              <a:gd name="connsiteX17" fmla="*/ 6233 w 10058"/>
              <a:gd name="connsiteY17" fmla="*/ 189 h 10189"/>
              <a:gd name="connsiteX18" fmla="*/ 5869 w 10058"/>
              <a:gd name="connsiteY18" fmla="*/ 327 h 10189"/>
              <a:gd name="connsiteX19" fmla="*/ 5221 w 10058"/>
              <a:gd name="connsiteY19" fmla="*/ 420 h 10189"/>
              <a:gd name="connsiteX20" fmla="*/ 4806 w 10058"/>
              <a:gd name="connsiteY20" fmla="*/ 535 h 10189"/>
              <a:gd name="connsiteX21" fmla="*/ 4689 w 10058"/>
              <a:gd name="connsiteY21" fmla="*/ 627 h 10189"/>
              <a:gd name="connsiteX22" fmla="*/ 4495 w 10058"/>
              <a:gd name="connsiteY22" fmla="*/ 766 h 10189"/>
              <a:gd name="connsiteX23" fmla="*/ 4274 w 10058"/>
              <a:gd name="connsiteY23" fmla="*/ 974 h 10189"/>
              <a:gd name="connsiteX24" fmla="*/ 4041 w 10058"/>
              <a:gd name="connsiteY24" fmla="*/ 1343 h 10189"/>
              <a:gd name="connsiteX25" fmla="*/ 3859 w 10058"/>
              <a:gd name="connsiteY25" fmla="*/ 1435 h 10189"/>
              <a:gd name="connsiteX26" fmla="*/ 3743 w 10058"/>
              <a:gd name="connsiteY26" fmla="*/ 1851 h 10189"/>
              <a:gd name="connsiteX27" fmla="*/ 3665 w 10058"/>
              <a:gd name="connsiteY27" fmla="*/ 1943 h 10189"/>
              <a:gd name="connsiteX28" fmla="*/ 3509 w 10058"/>
              <a:gd name="connsiteY28" fmla="*/ 1874 h 10189"/>
              <a:gd name="connsiteX29" fmla="*/ 3496 w 10058"/>
              <a:gd name="connsiteY29" fmla="*/ 1805 h 10189"/>
              <a:gd name="connsiteX30" fmla="*/ 3406 w 10058"/>
              <a:gd name="connsiteY30" fmla="*/ 1920 h 10189"/>
              <a:gd name="connsiteX31" fmla="*/ 2998 w 10058"/>
              <a:gd name="connsiteY31" fmla="*/ 1808 h 10189"/>
              <a:gd name="connsiteX32" fmla="*/ 2446 w 10058"/>
              <a:gd name="connsiteY32" fmla="*/ 1828 h 10189"/>
              <a:gd name="connsiteX33" fmla="*/ 1656 w 10058"/>
              <a:gd name="connsiteY33" fmla="*/ 828 h 10189"/>
              <a:gd name="connsiteX34" fmla="*/ 1518 w 10058"/>
              <a:gd name="connsiteY34" fmla="*/ 1 h 10189"/>
              <a:gd name="connsiteX35" fmla="*/ 369 w 10058"/>
              <a:gd name="connsiteY35" fmla="*/ 278 h 10189"/>
              <a:gd name="connsiteX36" fmla="*/ 3 w 10058"/>
              <a:gd name="connsiteY36" fmla="*/ 1497 h 10189"/>
              <a:gd name="connsiteX37" fmla="*/ 523 w 10058"/>
              <a:gd name="connsiteY37" fmla="*/ 2508 h 10189"/>
              <a:gd name="connsiteX38" fmla="*/ 453 w 10058"/>
              <a:gd name="connsiteY38" fmla="*/ 2653 h 10189"/>
              <a:gd name="connsiteX39" fmla="*/ 1372 w 10058"/>
              <a:gd name="connsiteY39" fmla="*/ 2067 h 10189"/>
              <a:gd name="connsiteX40" fmla="*/ 2576 w 10058"/>
              <a:gd name="connsiteY40" fmla="*/ 2428 h 10189"/>
              <a:gd name="connsiteX41" fmla="*/ 2563 w 10058"/>
              <a:gd name="connsiteY41" fmla="*/ 2566 h 10189"/>
              <a:gd name="connsiteX42" fmla="*/ 2342 w 10058"/>
              <a:gd name="connsiteY42" fmla="*/ 2589 h 10189"/>
              <a:gd name="connsiteX43" fmla="*/ 2316 w 10058"/>
              <a:gd name="connsiteY43" fmla="*/ 2659 h 10189"/>
              <a:gd name="connsiteX44" fmla="*/ 2109 w 10058"/>
              <a:gd name="connsiteY44" fmla="*/ 2728 h 10189"/>
              <a:gd name="connsiteX45" fmla="*/ 2096 w 10058"/>
              <a:gd name="connsiteY45" fmla="*/ 2798 h 10189"/>
              <a:gd name="connsiteX46" fmla="*/ 2057 w 10058"/>
              <a:gd name="connsiteY46" fmla="*/ 2821 h 10189"/>
              <a:gd name="connsiteX47" fmla="*/ 2031 w 10058"/>
              <a:gd name="connsiteY47" fmla="*/ 2959 h 10189"/>
              <a:gd name="connsiteX48" fmla="*/ 2174 w 10058"/>
              <a:gd name="connsiteY48" fmla="*/ 3190 h 10189"/>
              <a:gd name="connsiteX49" fmla="*/ 2018 w 10058"/>
              <a:gd name="connsiteY49" fmla="*/ 3051 h 10189"/>
              <a:gd name="connsiteX50" fmla="*/ 1357 w 10058"/>
              <a:gd name="connsiteY50" fmla="*/ 3074 h 10189"/>
              <a:gd name="connsiteX51" fmla="*/ 1227 w 10058"/>
              <a:gd name="connsiteY51" fmla="*/ 2890 h 10189"/>
              <a:gd name="connsiteX52" fmla="*/ 1266 w 10058"/>
              <a:gd name="connsiteY52" fmla="*/ 3074 h 10189"/>
              <a:gd name="connsiteX53" fmla="*/ 1253 w 10058"/>
              <a:gd name="connsiteY53" fmla="*/ 3282 h 10189"/>
              <a:gd name="connsiteX54" fmla="*/ 916 w 10058"/>
              <a:gd name="connsiteY54" fmla="*/ 3028 h 10189"/>
              <a:gd name="connsiteX55" fmla="*/ 488 w 10058"/>
              <a:gd name="connsiteY55" fmla="*/ 3097 h 10189"/>
              <a:gd name="connsiteX56" fmla="*/ 410 w 10058"/>
              <a:gd name="connsiteY56" fmla="*/ 3282 h 10189"/>
              <a:gd name="connsiteX57" fmla="*/ 397 w 10058"/>
              <a:gd name="connsiteY57" fmla="*/ 3397 h 10189"/>
              <a:gd name="connsiteX58" fmla="*/ 320 w 10058"/>
              <a:gd name="connsiteY58" fmla="*/ 3443 h 10189"/>
              <a:gd name="connsiteX59" fmla="*/ 215 w 10058"/>
              <a:gd name="connsiteY59" fmla="*/ 3535 h 10189"/>
              <a:gd name="connsiteX60" fmla="*/ 163 w 10058"/>
              <a:gd name="connsiteY60" fmla="*/ 3675 h 10189"/>
              <a:gd name="connsiteX61" fmla="*/ 125 w 10058"/>
              <a:gd name="connsiteY61" fmla="*/ 3698 h 10189"/>
              <a:gd name="connsiteX62" fmla="*/ 86 w 10058"/>
              <a:gd name="connsiteY62" fmla="*/ 4366 h 10189"/>
              <a:gd name="connsiteX63" fmla="*/ 60 w 10058"/>
              <a:gd name="connsiteY63" fmla="*/ 4598 h 10189"/>
              <a:gd name="connsiteX64" fmla="*/ 73 w 10058"/>
              <a:gd name="connsiteY64" fmla="*/ 4482 h 10189"/>
              <a:gd name="connsiteX65" fmla="*/ 501 w 10058"/>
              <a:gd name="connsiteY65" fmla="*/ 4459 h 10189"/>
              <a:gd name="connsiteX66" fmla="*/ 617 w 10058"/>
              <a:gd name="connsiteY66" fmla="*/ 4482 h 10189"/>
              <a:gd name="connsiteX67" fmla="*/ 565 w 10058"/>
              <a:gd name="connsiteY67" fmla="*/ 4644 h 10189"/>
              <a:gd name="connsiteX68" fmla="*/ 410 w 10058"/>
              <a:gd name="connsiteY68" fmla="*/ 4852 h 10189"/>
              <a:gd name="connsiteX69" fmla="*/ 527 w 10058"/>
              <a:gd name="connsiteY69" fmla="*/ 5059 h 10189"/>
              <a:gd name="connsiteX70" fmla="*/ 540 w 10058"/>
              <a:gd name="connsiteY70" fmla="*/ 5174 h 10189"/>
              <a:gd name="connsiteX71" fmla="*/ 565 w 10058"/>
              <a:gd name="connsiteY71" fmla="*/ 5244 h 10189"/>
              <a:gd name="connsiteX72" fmla="*/ 540 w 10058"/>
              <a:gd name="connsiteY72" fmla="*/ 5382 h 10189"/>
              <a:gd name="connsiteX73" fmla="*/ 656 w 10058"/>
              <a:gd name="connsiteY73" fmla="*/ 5405 h 10189"/>
              <a:gd name="connsiteX74" fmla="*/ 540 w 10058"/>
              <a:gd name="connsiteY74" fmla="*/ 5706 h 10189"/>
              <a:gd name="connsiteX75" fmla="*/ 552 w 10058"/>
              <a:gd name="connsiteY75" fmla="*/ 6259 h 10189"/>
              <a:gd name="connsiteX76" fmla="*/ 735 w 10058"/>
              <a:gd name="connsiteY76" fmla="*/ 6282 h 10189"/>
              <a:gd name="connsiteX77" fmla="*/ 696 w 10058"/>
              <a:gd name="connsiteY77" fmla="*/ 6328 h 10189"/>
              <a:gd name="connsiteX78" fmla="*/ 462 w 10058"/>
              <a:gd name="connsiteY78" fmla="*/ 6374 h 10189"/>
              <a:gd name="connsiteX79" fmla="*/ 423 w 10058"/>
              <a:gd name="connsiteY79" fmla="*/ 6421 h 10189"/>
              <a:gd name="connsiteX80" fmla="*/ 410 w 10058"/>
              <a:gd name="connsiteY80" fmla="*/ 6236 h 10189"/>
              <a:gd name="connsiteX81" fmla="*/ 358 w 10058"/>
              <a:gd name="connsiteY81" fmla="*/ 6098 h 10189"/>
              <a:gd name="connsiteX82" fmla="*/ 281 w 10058"/>
              <a:gd name="connsiteY82" fmla="*/ 5867 h 10189"/>
              <a:gd name="connsiteX83" fmla="*/ 254 w 10058"/>
              <a:gd name="connsiteY83" fmla="*/ 6282 h 10189"/>
              <a:gd name="connsiteX84" fmla="*/ 281 w 10058"/>
              <a:gd name="connsiteY84" fmla="*/ 6421 h 10189"/>
              <a:gd name="connsiteX85" fmla="*/ 137 w 10058"/>
              <a:gd name="connsiteY85" fmla="*/ 6537 h 10189"/>
              <a:gd name="connsiteX86" fmla="*/ 150 w 10058"/>
              <a:gd name="connsiteY86" fmla="*/ 6629 h 10189"/>
              <a:gd name="connsiteX87" fmla="*/ 307 w 10058"/>
              <a:gd name="connsiteY87" fmla="*/ 6675 h 10189"/>
              <a:gd name="connsiteX88" fmla="*/ 358 w 10058"/>
              <a:gd name="connsiteY88" fmla="*/ 6814 h 10189"/>
              <a:gd name="connsiteX89" fmla="*/ 371 w 10058"/>
              <a:gd name="connsiteY89" fmla="*/ 6744 h 10189"/>
              <a:gd name="connsiteX90" fmla="*/ 410 w 10058"/>
              <a:gd name="connsiteY90" fmla="*/ 6721 h 10189"/>
              <a:gd name="connsiteX91" fmla="*/ 501 w 10058"/>
              <a:gd name="connsiteY91" fmla="*/ 6744 h 10189"/>
              <a:gd name="connsiteX92" fmla="*/ 514 w 10058"/>
              <a:gd name="connsiteY92" fmla="*/ 6814 h 10189"/>
              <a:gd name="connsiteX93" fmla="*/ 527 w 10058"/>
              <a:gd name="connsiteY93" fmla="*/ 6952 h 10189"/>
              <a:gd name="connsiteX94" fmla="*/ 709 w 10058"/>
              <a:gd name="connsiteY94" fmla="*/ 6975 h 10189"/>
              <a:gd name="connsiteX95" fmla="*/ 851 w 10058"/>
              <a:gd name="connsiteY95" fmla="*/ 7321 h 10189"/>
              <a:gd name="connsiteX96" fmla="*/ 656 w 10058"/>
              <a:gd name="connsiteY96" fmla="*/ 7436 h 10189"/>
              <a:gd name="connsiteX97" fmla="*/ 540 w 10058"/>
              <a:gd name="connsiteY97" fmla="*/ 7321 h 10189"/>
              <a:gd name="connsiteX98" fmla="*/ 436 w 10058"/>
              <a:gd name="connsiteY98" fmla="*/ 7252 h 10189"/>
              <a:gd name="connsiteX99" fmla="*/ 358 w 10058"/>
              <a:gd name="connsiteY99" fmla="*/ 7436 h 10189"/>
              <a:gd name="connsiteX100" fmla="*/ 669 w 10058"/>
              <a:gd name="connsiteY100" fmla="*/ 7599 h 10189"/>
              <a:gd name="connsiteX101" fmla="*/ 682 w 10058"/>
              <a:gd name="connsiteY101" fmla="*/ 7668 h 10189"/>
              <a:gd name="connsiteX102" fmla="*/ 722 w 10058"/>
              <a:gd name="connsiteY102" fmla="*/ 7691 h 10189"/>
              <a:gd name="connsiteX103" fmla="*/ 748 w 10058"/>
              <a:gd name="connsiteY103" fmla="*/ 7967 h 10189"/>
              <a:gd name="connsiteX104" fmla="*/ 760 w 10058"/>
              <a:gd name="connsiteY104" fmla="*/ 8221 h 10189"/>
              <a:gd name="connsiteX105" fmla="*/ 877 w 10058"/>
              <a:gd name="connsiteY105" fmla="*/ 8129 h 10189"/>
              <a:gd name="connsiteX106" fmla="*/ 1006 w 10058"/>
              <a:gd name="connsiteY106" fmla="*/ 8453 h 10189"/>
              <a:gd name="connsiteX107" fmla="*/ 916 w 10058"/>
              <a:gd name="connsiteY107" fmla="*/ 8429 h 10189"/>
              <a:gd name="connsiteX108" fmla="*/ 877 w 10058"/>
              <a:gd name="connsiteY108" fmla="*/ 8406 h 10189"/>
              <a:gd name="connsiteX109" fmla="*/ 825 w 10058"/>
              <a:gd name="connsiteY109" fmla="*/ 8545 h 10189"/>
              <a:gd name="connsiteX110" fmla="*/ 838 w 10058"/>
              <a:gd name="connsiteY110" fmla="*/ 8822 h 10189"/>
              <a:gd name="connsiteX111" fmla="*/ 929 w 10058"/>
              <a:gd name="connsiteY111" fmla="*/ 8729 h 10189"/>
              <a:gd name="connsiteX112" fmla="*/ 1344 w 10058"/>
              <a:gd name="connsiteY112" fmla="*/ 8729 h 10189"/>
              <a:gd name="connsiteX113" fmla="*/ 1460 w 10058"/>
              <a:gd name="connsiteY113" fmla="*/ 8637 h 10189"/>
              <a:gd name="connsiteX114" fmla="*/ 1539 w 10058"/>
              <a:gd name="connsiteY114" fmla="*/ 8545 h 10189"/>
              <a:gd name="connsiteX115" fmla="*/ 1577 w 10058"/>
              <a:gd name="connsiteY115" fmla="*/ 8660 h 10189"/>
              <a:gd name="connsiteX116" fmla="*/ 1447 w 10058"/>
              <a:gd name="connsiteY116" fmla="*/ 8845 h 10189"/>
              <a:gd name="connsiteX117" fmla="*/ 1111 w 10058"/>
              <a:gd name="connsiteY117" fmla="*/ 9029 h 10189"/>
              <a:gd name="connsiteX118" fmla="*/ 942 w 10058"/>
              <a:gd name="connsiteY118" fmla="*/ 9144 h 10189"/>
              <a:gd name="connsiteX119" fmla="*/ 1058 w 10058"/>
              <a:gd name="connsiteY119" fmla="*/ 9260 h 10189"/>
              <a:gd name="connsiteX120" fmla="*/ 1318 w 10058"/>
              <a:gd name="connsiteY120" fmla="*/ 9121 h 10189"/>
              <a:gd name="connsiteX121" fmla="*/ 1344 w 10058"/>
              <a:gd name="connsiteY121" fmla="*/ 9214 h 10189"/>
              <a:gd name="connsiteX122" fmla="*/ 1369 w 10058"/>
              <a:gd name="connsiteY122" fmla="*/ 9491 h 10189"/>
              <a:gd name="connsiteX123" fmla="*/ 1539 w 10058"/>
              <a:gd name="connsiteY123" fmla="*/ 9237 h 10189"/>
              <a:gd name="connsiteX124" fmla="*/ 1668 w 10058"/>
              <a:gd name="connsiteY124" fmla="*/ 9075 h 10189"/>
              <a:gd name="connsiteX125" fmla="*/ 1720 w 10058"/>
              <a:gd name="connsiteY125" fmla="*/ 9075 h 10189"/>
              <a:gd name="connsiteX126" fmla="*/ 1836 w 10058"/>
              <a:gd name="connsiteY126" fmla="*/ 9098 h 10189"/>
              <a:gd name="connsiteX127" fmla="*/ 1967 w 10058"/>
              <a:gd name="connsiteY127" fmla="*/ 9237 h 10189"/>
              <a:gd name="connsiteX128" fmla="*/ 2044 w 10058"/>
              <a:gd name="connsiteY128" fmla="*/ 9283 h 10189"/>
              <a:gd name="connsiteX129" fmla="*/ 2161 w 10058"/>
              <a:gd name="connsiteY129" fmla="*/ 9191 h 10189"/>
              <a:gd name="connsiteX130" fmla="*/ 2148 w 10058"/>
              <a:gd name="connsiteY130" fmla="*/ 9329 h 10189"/>
              <a:gd name="connsiteX131" fmla="*/ 2109 w 10058"/>
              <a:gd name="connsiteY131" fmla="*/ 9352 h 10189"/>
              <a:gd name="connsiteX132" fmla="*/ 2199 w 10058"/>
              <a:gd name="connsiteY132" fmla="*/ 9560 h 10189"/>
              <a:gd name="connsiteX133" fmla="*/ 2212 w 10058"/>
              <a:gd name="connsiteY133" fmla="*/ 9814 h 10189"/>
              <a:gd name="connsiteX134" fmla="*/ 2303 w 10058"/>
              <a:gd name="connsiteY134" fmla="*/ 9837 h 10189"/>
              <a:gd name="connsiteX135" fmla="*/ 2316 w 10058"/>
              <a:gd name="connsiteY135" fmla="*/ 9906 h 10189"/>
              <a:gd name="connsiteX136" fmla="*/ 2459 w 10058"/>
              <a:gd name="connsiteY136" fmla="*/ 9952 h 10189"/>
              <a:gd name="connsiteX137" fmla="*/ 2939 w 10058"/>
              <a:gd name="connsiteY137" fmla="*/ 10022 h 10189"/>
              <a:gd name="connsiteX138" fmla="*/ 3211 w 10058"/>
              <a:gd name="connsiteY138" fmla="*/ 9883 h 10189"/>
              <a:gd name="connsiteX139" fmla="*/ 3315 w 10058"/>
              <a:gd name="connsiteY139" fmla="*/ 9537 h 10189"/>
              <a:gd name="connsiteX140" fmla="*/ 3341 w 10058"/>
              <a:gd name="connsiteY140" fmla="*/ 9075 h 10189"/>
              <a:gd name="connsiteX141" fmla="*/ 3496 w 10058"/>
              <a:gd name="connsiteY141" fmla="*/ 8960 h 10189"/>
              <a:gd name="connsiteX142" fmla="*/ 3574 w 10058"/>
              <a:gd name="connsiteY142" fmla="*/ 8914 h 10189"/>
              <a:gd name="connsiteX143" fmla="*/ 3859 w 10058"/>
              <a:gd name="connsiteY143" fmla="*/ 8983 h 10189"/>
              <a:gd name="connsiteX144" fmla="*/ 4119 w 10058"/>
              <a:gd name="connsiteY144" fmla="*/ 9214 h 10189"/>
              <a:gd name="connsiteX145" fmla="*/ 4339 w 10058"/>
              <a:gd name="connsiteY145" fmla="*/ 9375 h 10189"/>
              <a:gd name="connsiteX146" fmla="*/ 4495 w 10058"/>
              <a:gd name="connsiteY146" fmla="*/ 9560 h 10189"/>
              <a:gd name="connsiteX147" fmla="*/ 4676 w 10058"/>
              <a:gd name="connsiteY147" fmla="*/ 9814 h 10189"/>
              <a:gd name="connsiteX148" fmla="*/ 4754 w 10058"/>
              <a:gd name="connsiteY148" fmla="*/ 10160 h 10189"/>
              <a:gd name="connsiteX149" fmla="*/ 5014 w 10058"/>
              <a:gd name="connsiteY149" fmla="*/ 10160 h 10189"/>
              <a:gd name="connsiteX150" fmla="*/ 5286 w 10058"/>
              <a:gd name="connsiteY150" fmla="*/ 10022 h 10189"/>
              <a:gd name="connsiteX151" fmla="*/ 5545 w 10058"/>
              <a:gd name="connsiteY151" fmla="*/ 9929 h 10189"/>
              <a:gd name="connsiteX152" fmla="*/ 5688 w 10058"/>
              <a:gd name="connsiteY152" fmla="*/ 9906 h 10189"/>
              <a:gd name="connsiteX153" fmla="*/ 5818 w 10058"/>
              <a:gd name="connsiteY153" fmla="*/ 9745 h 10189"/>
              <a:gd name="connsiteX154" fmla="*/ 5895 w 10058"/>
              <a:gd name="connsiteY154" fmla="*/ 9676 h 10189"/>
              <a:gd name="connsiteX155" fmla="*/ 5973 w 10058"/>
              <a:gd name="connsiteY155" fmla="*/ 9491 h 10189"/>
              <a:gd name="connsiteX156" fmla="*/ 6142 w 10058"/>
              <a:gd name="connsiteY156" fmla="*/ 9144 h 10189"/>
              <a:gd name="connsiteX157" fmla="*/ 6401 w 10058"/>
              <a:gd name="connsiteY157" fmla="*/ 8891 h 10189"/>
              <a:gd name="connsiteX158" fmla="*/ 6622 w 10058"/>
              <a:gd name="connsiteY158" fmla="*/ 9006 h 10189"/>
              <a:gd name="connsiteX159" fmla="*/ 6712 w 10058"/>
              <a:gd name="connsiteY159" fmla="*/ 9167 h 10189"/>
              <a:gd name="connsiteX160" fmla="*/ 6816 w 10058"/>
              <a:gd name="connsiteY160" fmla="*/ 9260 h 10189"/>
              <a:gd name="connsiteX161" fmla="*/ 7024 w 10058"/>
              <a:gd name="connsiteY161" fmla="*/ 9167 h 10189"/>
              <a:gd name="connsiteX162" fmla="*/ 7166 w 10058"/>
              <a:gd name="connsiteY162" fmla="*/ 8845 h 10189"/>
              <a:gd name="connsiteX163" fmla="*/ 7244 w 10058"/>
              <a:gd name="connsiteY163" fmla="*/ 8660 h 10189"/>
              <a:gd name="connsiteX164" fmla="*/ 7413 w 10058"/>
              <a:gd name="connsiteY164" fmla="*/ 9052 h 10189"/>
              <a:gd name="connsiteX165" fmla="*/ 7452 w 10058"/>
              <a:gd name="connsiteY165" fmla="*/ 9029 h 10189"/>
              <a:gd name="connsiteX166" fmla="*/ 7620 w 10058"/>
              <a:gd name="connsiteY166" fmla="*/ 8822 h 10189"/>
              <a:gd name="connsiteX167" fmla="*/ 8087 w 10058"/>
              <a:gd name="connsiteY167" fmla="*/ 8683 h 10189"/>
              <a:gd name="connsiteX168" fmla="*/ 8269 w 10058"/>
              <a:gd name="connsiteY168" fmla="*/ 8614 h 10189"/>
              <a:gd name="connsiteX169" fmla="*/ 8645 w 10058"/>
              <a:gd name="connsiteY169" fmla="*/ 8476 h 10189"/>
              <a:gd name="connsiteX170" fmla="*/ 8878 w 10058"/>
              <a:gd name="connsiteY170" fmla="*/ 8359 h 10189"/>
              <a:gd name="connsiteX171" fmla="*/ 9617 w 10058"/>
              <a:gd name="connsiteY171" fmla="*/ 8429 h 10189"/>
              <a:gd name="connsiteX172" fmla="*/ 9929 w 10058"/>
              <a:gd name="connsiteY172" fmla="*/ 8290 h 10189"/>
              <a:gd name="connsiteX173" fmla="*/ 9942 w 10058"/>
              <a:gd name="connsiteY173" fmla="*/ 8198 h 10189"/>
              <a:gd name="connsiteX174" fmla="*/ 10058 w 10058"/>
              <a:gd name="connsiteY174" fmla="*/ 8129 h 10189"/>
              <a:gd name="connsiteX0" fmla="*/ 10075 w 10075"/>
              <a:gd name="connsiteY0" fmla="*/ 1366 h 10189"/>
              <a:gd name="connsiteX1" fmla="*/ 9933 w 10075"/>
              <a:gd name="connsiteY1" fmla="*/ 1527 h 10189"/>
              <a:gd name="connsiteX2" fmla="*/ 9466 w 10075"/>
              <a:gd name="connsiteY2" fmla="*/ 1435 h 10189"/>
              <a:gd name="connsiteX3" fmla="*/ 9439 w 10075"/>
              <a:gd name="connsiteY3" fmla="*/ 1366 h 10189"/>
              <a:gd name="connsiteX4" fmla="*/ 9349 w 10075"/>
              <a:gd name="connsiteY4" fmla="*/ 1412 h 10189"/>
              <a:gd name="connsiteX5" fmla="*/ 9155 w 10075"/>
              <a:gd name="connsiteY5" fmla="*/ 1435 h 10189"/>
              <a:gd name="connsiteX6" fmla="*/ 8972 w 10075"/>
              <a:gd name="connsiteY6" fmla="*/ 1667 h 10189"/>
              <a:gd name="connsiteX7" fmla="*/ 8557 w 10075"/>
              <a:gd name="connsiteY7" fmla="*/ 1713 h 10189"/>
              <a:gd name="connsiteX8" fmla="*/ 8194 w 10075"/>
              <a:gd name="connsiteY8" fmla="*/ 1597 h 10189"/>
              <a:gd name="connsiteX9" fmla="*/ 7753 w 10075"/>
              <a:gd name="connsiteY9" fmla="*/ 1504 h 10189"/>
              <a:gd name="connsiteX10" fmla="*/ 7689 w 10075"/>
              <a:gd name="connsiteY10" fmla="*/ 1389 h 10189"/>
              <a:gd name="connsiteX11" fmla="*/ 7533 w 10075"/>
              <a:gd name="connsiteY11" fmla="*/ 1274 h 10189"/>
              <a:gd name="connsiteX12" fmla="*/ 7222 w 10075"/>
              <a:gd name="connsiteY12" fmla="*/ 1343 h 10189"/>
              <a:gd name="connsiteX13" fmla="*/ 6949 w 10075"/>
              <a:gd name="connsiteY13" fmla="*/ 673 h 10189"/>
              <a:gd name="connsiteX14" fmla="*/ 6716 w 10075"/>
              <a:gd name="connsiteY14" fmla="*/ 766 h 10189"/>
              <a:gd name="connsiteX15" fmla="*/ 6431 w 10075"/>
              <a:gd name="connsiteY15" fmla="*/ 650 h 10189"/>
              <a:gd name="connsiteX16" fmla="*/ 6366 w 10075"/>
              <a:gd name="connsiteY16" fmla="*/ 304 h 10189"/>
              <a:gd name="connsiteX17" fmla="*/ 6250 w 10075"/>
              <a:gd name="connsiteY17" fmla="*/ 189 h 10189"/>
              <a:gd name="connsiteX18" fmla="*/ 5886 w 10075"/>
              <a:gd name="connsiteY18" fmla="*/ 327 h 10189"/>
              <a:gd name="connsiteX19" fmla="*/ 5238 w 10075"/>
              <a:gd name="connsiteY19" fmla="*/ 420 h 10189"/>
              <a:gd name="connsiteX20" fmla="*/ 4823 w 10075"/>
              <a:gd name="connsiteY20" fmla="*/ 535 h 10189"/>
              <a:gd name="connsiteX21" fmla="*/ 4706 w 10075"/>
              <a:gd name="connsiteY21" fmla="*/ 627 h 10189"/>
              <a:gd name="connsiteX22" fmla="*/ 4512 w 10075"/>
              <a:gd name="connsiteY22" fmla="*/ 766 h 10189"/>
              <a:gd name="connsiteX23" fmla="*/ 4291 w 10075"/>
              <a:gd name="connsiteY23" fmla="*/ 974 h 10189"/>
              <a:gd name="connsiteX24" fmla="*/ 4058 w 10075"/>
              <a:gd name="connsiteY24" fmla="*/ 1343 h 10189"/>
              <a:gd name="connsiteX25" fmla="*/ 3876 w 10075"/>
              <a:gd name="connsiteY25" fmla="*/ 1435 h 10189"/>
              <a:gd name="connsiteX26" fmla="*/ 3760 w 10075"/>
              <a:gd name="connsiteY26" fmla="*/ 1851 h 10189"/>
              <a:gd name="connsiteX27" fmla="*/ 3682 w 10075"/>
              <a:gd name="connsiteY27" fmla="*/ 1943 h 10189"/>
              <a:gd name="connsiteX28" fmla="*/ 3526 w 10075"/>
              <a:gd name="connsiteY28" fmla="*/ 1874 h 10189"/>
              <a:gd name="connsiteX29" fmla="*/ 3513 w 10075"/>
              <a:gd name="connsiteY29" fmla="*/ 1805 h 10189"/>
              <a:gd name="connsiteX30" fmla="*/ 3423 w 10075"/>
              <a:gd name="connsiteY30" fmla="*/ 1920 h 10189"/>
              <a:gd name="connsiteX31" fmla="*/ 3015 w 10075"/>
              <a:gd name="connsiteY31" fmla="*/ 1808 h 10189"/>
              <a:gd name="connsiteX32" fmla="*/ 2463 w 10075"/>
              <a:gd name="connsiteY32" fmla="*/ 1828 h 10189"/>
              <a:gd name="connsiteX33" fmla="*/ 1673 w 10075"/>
              <a:gd name="connsiteY33" fmla="*/ 828 h 10189"/>
              <a:gd name="connsiteX34" fmla="*/ 1535 w 10075"/>
              <a:gd name="connsiteY34" fmla="*/ 1 h 10189"/>
              <a:gd name="connsiteX35" fmla="*/ 386 w 10075"/>
              <a:gd name="connsiteY35" fmla="*/ 278 h 10189"/>
              <a:gd name="connsiteX36" fmla="*/ 20 w 10075"/>
              <a:gd name="connsiteY36" fmla="*/ 1497 h 10189"/>
              <a:gd name="connsiteX37" fmla="*/ 540 w 10075"/>
              <a:gd name="connsiteY37" fmla="*/ 2508 h 10189"/>
              <a:gd name="connsiteX38" fmla="*/ 470 w 10075"/>
              <a:gd name="connsiteY38" fmla="*/ 2653 h 10189"/>
              <a:gd name="connsiteX39" fmla="*/ 1389 w 10075"/>
              <a:gd name="connsiteY39" fmla="*/ 2067 h 10189"/>
              <a:gd name="connsiteX40" fmla="*/ 2593 w 10075"/>
              <a:gd name="connsiteY40" fmla="*/ 2428 h 10189"/>
              <a:gd name="connsiteX41" fmla="*/ 2580 w 10075"/>
              <a:gd name="connsiteY41" fmla="*/ 2566 h 10189"/>
              <a:gd name="connsiteX42" fmla="*/ 2359 w 10075"/>
              <a:gd name="connsiteY42" fmla="*/ 2589 h 10189"/>
              <a:gd name="connsiteX43" fmla="*/ 2333 w 10075"/>
              <a:gd name="connsiteY43" fmla="*/ 2659 h 10189"/>
              <a:gd name="connsiteX44" fmla="*/ 2126 w 10075"/>
              <a:gd name="connsiteY44" fmla="*/ 2728 h 10189"/>
              <a:gd name="connsiteX45" fmla="*/ 2113 w 10075"/>
              <a:gd name="connsiteY45" fmla="*/ 2798 h 10189"/>
              <a:gd name="connsiteX46" fmla="*/ 2074 w 10075"/>
              <a:gd name="connsiteY46" fmla="*/ 2821 h 10189"/>
              <a:gd name="connsiteX47" fmla="*/ 2048 w 10075"/>
              <a:gd name="connsiteY47" fmla="*/ 2959 h 10189"/>
              <a:gd name="connsiteX48" fmla="*/ 2191 w 10075"/>
              <a:gd name="connsiteY48" fmla="*/ 3190 h 10189"/>
              <a:gd name="connsiteX49" fmla="*/ 2035 w 10075"/>
              <a:gd name="connsiteY49" fmla="*/ 3051 h 10189"/>
              <a:gd name="connsiteX50" fmla="*/ 1374 w 10075"/>
              <a:gd name="connsiteY50" fmla="*/ 3074 h 10189"/>
              <a:gd name="connsiteX51" fmla="*/ 1244 w 10075"/>
              <a:gd name="connsiteY51" fmla="*/ 2890 h 10189"/>
              <a:gd name="connsiteX52" fmla="*/ 1283 w 10075"/>
              <a:gd name="connsiteY52" fmla="*/ 3074 h 10189"/>
              <a:gd name="connsiteX53" fmla="*/ 1270 w 10075"/>
              <a:gd name="connsiteY53" fmla="*/ 3282 h 10189"/>
              <a:gd name="connsiteX54" fmla="*/ 933 w 10075"/>
              <a:gd name="connsiteY54" fmla="*/ 3028 h 10189"/>
              <a:gd name="connsiteX55" fmla="*/ 505 w 10075"/>
              <a:gd name="connsiteY55" fmla="*/ 3097 h 10189"/>
              <a:gd name="connsiteX56" fmla="*/ 427 w 10075"/>
              <a:gd name="connsiteY56" fmla="*/ 3282 h 10189"/>
              <a:gd name="connsiteX57" fmla="*/ 414 w 10075"/>
              <a:gd name="connsiteY57" fmla="*/ 3397 h 10189"/>
              <a:gd name="connsiteX58" fmla="*/ 337 w 10075"/>
              <a:gd name="connsiteY58" fmla="*/ 3443 h 10189"/>
              <a:gd name="connsiteX59" fmla="*/ 232 w 10075"/>
              <a:gd name="connsiteY59" fmla="*/ 3535 h 10189"/>
              <a:gd name="connsiteX60" fmla="*/ 180 w 10075"/>
              <a:gd name="connsiteY60" fmla="*/ 3675 h 10189"/>
              <a:gd name="connsiteX61" fmla="*/ 142 w 10075"/>
              <a:gd name="connsiteY61" fmla="*/ 3698 h 10189"/>
              <a:gd name="connsiteX62" fmla="*/ 103 w 10075"/>
              <a:gd name="connsiteY62" fmla="*/ 4366 h 10189"/>
              <a:gd name="connsiteX63" fmla="*/ 77 w 10075"/>
              <a:gd name="connsiteY63" fmla="*/ 4598 h 10189"/>
              <a:gd name="connsiteX64" fmla="*/ 90 w 10075"/>
              <a:gd name="connsiteY64" fmla="*/ 4482 h 10189"/>
              <a:gd name="connsiteX65" fmla="*/ 518 w 10075"/>
              <a:gd name="connsiteY65" fmla="*/ 4459 h 10189"/>
              <a:gd name="connsiteX66" fmla="*/ 634 w 10075"/>
              <a:gd name="connsiteY66" fmla="*/ 4482 h 10189"/>
              <a:gd name="connsiteX67" fmla="*/ 582 w 10075"/>
              <a:gd name="connsiteY67" fmla="*/ 4644 h 10189"/>
              <a:gd name="connsiteX68" fmla="*/ 427 w 10075"/>
              <a:gd name="connsiteY68" fmla="*/ 4852 h 10189"/>
              <a:gd name="connsiteX69" fmla="*/ 544 w 10075"/>
              <a:gd name="connsiteY69" fmla="*/ 5059 h 10189"/>
              <a:gd name="connsiteX70" fmla="*/ 557 w 10075"/>
              <a:gd name="connsiteY70" fmla="*/ 5174 h 10189"/>
              <a:gd name="connsiteX71" fmla="*/ 582 w 10075"/>
              <a:gd name="connsiteY71" fmla="*/ 5244 h 10189"/>
              <a:gd name="connsiteX72" fmla="*/ 557 w 10075"/>
              <a:gd name="connsiteY72" fmla="*/ 5382 h 10189"/>
              <a:gd name="connsiteX73" fmla="*/ 673 w 10075"/>
              <a:gd name="connsiteY73" fmla="*/ 5405 h 10189"/>
              <a:gd name="connsiteX74" fmla="*/ 557 w 10075"/>
              <a:gd name="connsiteY74" fmla="*/ 5706 h 10189"/>
              <a:gd name="connsiteX75" fmla="*/ 569 w 10075"/>
              <a:gd name="connsiteY75" fmla="*/ 6259 h 10189"/>
              <a:gd name="connsiteX76" fmla="*/ 752 w 10075"/>
              <a:gd name="connsiteY76" fmla="*/ 6282 h 10189"/>
              <a:gd name="connsiteX77" fmla="*/ 713 w 10075"/>
              <a:gd name="connsiteY77" fmla="*/ 6328 h 10189"/>
              <a:gd name="connsiteX78" fmla="*/ 479 w 10075"/>
              <a:gd name="connsiteY78" fmla="*/ 6374 h 10189"/>
              <a:gd name="connsiteX79" fmla="*/ 440 w 10075"/>
              <a:gd name="connsiteY79" fmla="*/ 6421 h 10189"/>
              <a:gd name="connsiteX80" fmla="*/ 427 w 10075"/>
              <a:gd name="connsiteY80" fmla="*/ 6236 h 10189"/>
              <a:gd name="connsiteX81" fmla="*/ 375 w 10075"/>
              <a:gd name="connsiteY81" fmla="*/ 6098 h 10189"/>
              <a:gd name="connsiteX82" fmla="*/ 298 w 10075"/>
              <a:gd name="connsiteY82" fmla="*/ 5867 h 10189"/>
              <a:gd name="connsiteX83" fmla="*/ 271 w 10075"/>
              <a:gd name="connsiteY83" fmla="*/ 6282 h 10189"/>
              <a:gd name="connsiteX84" fmla="*/ 298 w 10075"/>
              <a:gd name="connsiteY84" fmla="*/ 6421 h 10189"/>
              <a:gd name="connsiteX85" fmla="*/ 154 w 10075"/>
              <a:gd name="connsiteY85" fmla="*/ 6537 h 10189"/>
              <a:gd name="connsiteX86" fmla="*/ 167 w 10075"/>
              <a:gd name="connsiteY86" fmla="*/ 6629 h 10189"/>
              <a:gd name="connsiteX87" fmla="*/ 324 w 10075"/>
              <a:gd name="connsiteY87" fmla="*/ 6675 h 10189"/>
              <a:gd name="connsiteX88" fmla="*/ 375 w 10075"/>
              <a:gd name="connsiteY88" fmla="*/ 6814 h 10189"/>
              <a:gd name="connsiteX89" fmla="*/ 388 w 10075"/>
              <a:gd name="connsiteY89" fmla="*/ 6744 h 10189"/>
              <a:gd name="connsiteX90" fmla="*/ 427 w 10075"/>
              <a:gd name="connsiteY90" fmla="*/ 6721 h 10189"/>
              <a:gd name="connsiteX91" fmla="*/ 518 w 10075"/>
              <a:gd name="connsiteY91" fmla="*/ 6744 h 10189"/>
              <a:gd name="connsiteX92" fmla="*/ 531 w 10075"/>
              <a:gd name="connsiteY92" fmla="*/ 6814 h 10189"/>
              <a:gd name="connsiteX93" fmla="*/ 544 w 10075"/>
              <a:gd name="connsiteY93" fmla="*/ 6952 h 10189"/>
              <a:gd name="connsiteX94" fmla="*/ 726 w 10075"/>
              <a:gd name="connsiteY94" fmla="*/ 6975 h 10189"/>
              <a:gd name="connsiteX95" fmla="*/ 868 w 10075"/>
              <a:gd name="connsiteY95" fmla="*/ 7321 h 10189"/>
              <a:gd name="connsiteX96" fmla="*/ 673 w 10075"/>
              <a:gd name="connsiteY96" fmla="*/ 7436 h 10189"/>
              <a:gd name="connsiteX97" fmla="*/ 557 w 10075"/>
              <a:gd name="connsiteY97" fmla="*/ 7321 h 10189"/>
              <a:gd name="connsiteX98" fmla="*/ 453 w 10075"/>
              <a:gd name="connsiteY98" fmla="*/ 7252 h 10189"/>
              <a:gd name="connsiteX99" fmla="*/ 375 w 10075"/>
              <a:gd name="connsiteY99" fmla="*/ 7436 h 10189"/>
              <a:gd name="connsiteX100" fmla="*/ 686 w 10075"/>
              <a:gd name="connsiteY100" fmla="*/ 7599 h 10189"/>
              <a:gd name="connsiteX101" fmla="*/ 699 w 10075"/>
              <a:gd name="connsiteY101" fmla="*/ 7668 h 10189"/>
              <a:gd name="connsiteX102" fmla="*/ 739 w 10075"/>
              <a:gd name="connsiteY102" fmla="*/ 7691 h 10189"/>
              <a:gd name="connsiteX103" fmla="*/ 765 w 10075"/>
              <a:gd name="connsiteY103" fmla="*/ 7967 h 10189"/>
              <a:gd name="connsiteX104" fmla="*/ 777 w 10075"/>
              <a:gd name="connsiteY104" fmla="*/ 8221 h 10189"/>
              <a:gd name="connsiteX105" fmla="*/ 894 w 10075"/>
              <a:gd name="connsiteY105" fmla="*/ 8129 h 10189"/>
              <a:gd name="connsiteX106" fmla="*/ 1023 w 10075"/>
              <a:gd name="connsiteY106" fmla="*/ 8453 h 10189"/>
              <a:gd name="connsiteX107" fmla="*/ 933 w 10075"/>
              <a:gd name="connsiteY107" fmla="*/ 8429 h 10189"/>
              <a:gd name="connsiteX108" fmla="*/ 894 w 10075"/>
              <a:gd name="connsiteY108" fmla="*/ 8406 h 10189"/>
              <a:gd name="connsiteX109" fmla="*/ 842 w 10075"/>
              <a:gd name="connsiteY109" fmla="*/ 8545 h 10189"/>
              <a:gd name="connsiteX110" fmla="*/ 855 w 10075"/>
              <a:gd name="connsiteY110" fmla="*/ 8822 h 10189"/>
              <a:gd name="connsiteX111" fmla="*/ 946 w 10075"/>
              <a:gd name="connsiteY111" fmla="*/ 8729 h 10189"/>
              <a:gd name="connsiteX112" fmla="*/ 1361 w 10075"/>
              <a:gd name="connsiteY112" fmla="*/ 8729 h 10189"/>
              <a:gd name="connsiteX113" fmla="*/ 1477 w 10075"/>
              <a:gd name="connsiteY113" fmla="*/ 8637 h 10189"/>
              <a:gd name="connsiteX114" fmla="*/ 1556 w 10075"/>
              <a:gd name="connsiteY114" fmla="*/ 8545 h 10189"/>
              <a:gd name="connsiteX115" fmla="*/ 1594 w 10075"/>
              <a:gd name="connsiteY115" fmla="*/ 8660 h 10189"/>
              <a:gd name="connsiteX116" fmla="*/ 1464 w 10075"/>
              <a:gd name="connsiteY116" fmla="*/ 8845 h 10189"/>
              <a:gd name="connsiteX117" fmla="*/ 1128 w 10075"/>
              <a:gd name="connsiteY117" fmla="*/ 9029 h 10189"/>
              <a:gd name="connsiteX118" fmla="*/ 959 w 10075"/>
              <a:gd name="connsiteY118" fmla="*/ 9144 h 10189"/>
              <a:gd name="connsiteX119" fmla="*/ 1075 w 10075"/>
              <a:gd name="connsiteY119" fmla="*/ 9260 h 10189"/>
              <a:gd name="connsiteX120" fmla="*/ 1335 w 10075"/>
              <a:gd name="connsiteY120" fmla="*/ 9121 h 10189"/>
              <a:gd name="connsiteX121" fmla="*/ 1361 w 10075"/>
              <a:gd name="connsiteY121" fmla="*/ 9214 h 10189"/>
              <a:gd name="connsiteX122" fmla="*/ 1386 w 10075"/>
              <a:gd name="connsiteY122" fmla="*/ 9491 h 10189"/>
              <a:gd name="connsiteX123" fmla="*/ 1556 w 10075"/>
              <a:gd name="connsiteY123" fmla="*/ 9237 h 10189"/>
              <a:gd name="connsiteX124" fmla="*/ 1685 w 10075"/>
              <a:gd name="connsiteY124" fmla="*/ 9075 h 10189"/>
              <a:gd name="connsiteX125" fmla="*/ 1737 w 10075"/>
              <a:gd name="connsiteY125" fmla="*/ 9075 h 10189"/>
              <a:gd name="connsiteX126" fmla="*/ 1853 w 10075"/>
              <a:gd name="connsiteY126" fmla="*/ 9098 h 10189"/>
              <a:gd name="connsiteX127" fmla="*/ 1984 w 10075"/>
              <a:gd name="connsiteY127" fmla="*/ 9237 h 10189"/>
              <a:gd name="connsiteX128" fmla="*/ 2061 w 10075"/>
              <a:gd name="connsiteY128" fmla="*/ 9283 h 10189"/>
              <a:gd name="connsiteX129" fmla="*/ 2178 w 10075"/>
              <a:gd name="connsiteY129" fmla="*/ 9191 h 10189"/>
              <a:gd name="connsiteX130" fmla="*/ 2165 w 10075"/>
              <a:gd name="connsiteY130" fmla="*/ 9329 h 10189"/>
              <a:gd name="connsiteX131" fmla="*/ 2126 w 10075"/>
              <a:gd name="connsiteY131" fmla="*/ 9352 h 10189"/>
              <a:gd name="connsiteX132" fmla="*/ 2216 w 10075"/>
              <a:gd name="connsiteY132" fmla="*/ 9560 h 10189"/>
              <a:gd name="connsiteX133" fmla="*/ 2229 w 10075"/>
              <a:gd name="connsiteY133" fmla="*/ 9814 h 10189"/>
              <a:gd name="connsiteX134" fmla="*/ 2320 w 10075"/>
              <a:gd name="connsiteY134" fmla="*/ 9837 h 10189"/>
              <a:gd name="connsiteX135" fmla="*/ 2333 w 10075"/>
              <a:gd name="connsiteY135" fmla="*/ 9906 h 10189"/>
              <a:gd name="connsiteX136" fmla="*/ 2476 w 10075"/>
              <a:gd name="connsiteY136" fmla="*/ 9952 h 10189"/>
              <a:gd name="connsiteX137" fmla="*/ 2956 w 10075"/>
              <a:gd name="connsiteY137" fmla="*/ 10022 h 10189"/>
              <a:gd name="connsiteX138" fmla="*/ 3228 w 10075"/>
              <a:gd name="connsiteY138" fmla="*/ 9883 h 10189"/>
              <a:gd name="connsiteX139" fmla="*/ 3332 w 10075"/>
              <a:gd name="connsiteY139" fmla="*/ 9537 h 10189"/>
              <a:gd name="connsiteX140" fmla="*/ 3358 w 10075"/>
              <a:gd name="connsiteY140" fmla="*/ 9075 h 10189"/>
              <a:gd name="connsiteX141" fmla="*/ 3513 w 10075"/>
              <a:gd name="connsiteY141" fmla="*/ 8960 h 10189"/>
              <a:gd name="connsiteX142" fmla="*/ 3591 w 10075"/>
              <a:gd name="connsiteY142" fmla="*/ 8914 h 10189"/>
              <a:gd name="connsiteX143" fmla="*/ 3876 w 10075"/>
              <a:gd name="connsiteY143" fmla="*/ 8983 h 10189"/>
              <a:gd name="connsiteX144" fmla="*/ 4136 w 10075"/>
              <a:gd name="connsiteY144" fmla="*/ 9214 h 10189"/>
              <a:gd name="connsiteX145" fmla="*/ 4356 w 10075"/>
              <a:gd name="connsiteY145" fmla="*/ 9375 h 10189"/>
              <a:gd name="connsiteX146" fmla="*/ 4512 w 10075"/>
              <a:gd name="connsiteY146" fmla="*/ 9560 h 10189"/>
              <a:gd name="connsiteX147" fmla="*/ 4693 w 10075"/>
              <a:gd name="connsiteY147" fmla="*/ 9814 h 10189"/>
              <a:gd name="connsiteX148" fmla="*/ 4771 w 10075"/>
              <a:gd name="connsiteY148" fmla="*/ 10160 h 10189"/>
              <a:gd name="connsiteX149" fmla="*/ 5031 w 10075"/>
              <a:gd name="connsiteY149" fmla="*/ 10160 h 10189"/>
              <a:gd name="connsiteX150" fmla="*/ 5303 w 10075"/>
              <a:gd name="connsiteY150" fmla="*/ 10022 h 10189"/>
              <a:gd name="connsiteX151" fmla="*/ 5562 w 10075"/>
              <a:gd name="connsiteY151" fmla="*/ 9929 h 10189"/>
              <a:gd name="connsiteX152" fmla="*/ 5705 w 10075"/>
              <a:gd name="connsiteY152" fmla="*/ 9906 h 10189"/>
              <a:gd name="connsiteX153" fmla="*/ 5835 w 10075"/>
              <a:gd name="connsiteY153" fmla="*/ 9745 h 10189"/>
              <a:gd name="connsiteX154" fmla="*/ 5912 w 10075"/>
              <a:gd name="connsiteY154" fmla="*/ 9676 h 10189"/>
              <a:gd name="connsiteX155" fmla="*/ 5990 w 10075"/>
              <a:gd name="connsiteY155" fmla="*/ 9491 h 10189"/>
              <a:gd name="connsiteX156" fmla="*/ 6159 w 10075"/>
              <a:gd name="connsiteY156" fmla="*/ 9144 h 10189"/>
              <a:gd name="connsiteX157" fmla="*/ 6418 w 10075"/>
              <a:gd name="connsiteY157" fmla="*/ 8891 h 10189"/>
              <a:gd name="connsiteX158" fmla="*/ 6639 w 10075"/>
              <a:gd name="connsiteY158" fmla="*/ 9006 h 10189"/>
              <a:gd name="connsiteX159" fmla="*/ 6729 w 10075"/>
              <a:gd name="connsiteY159" fmla="*/ 9167 h 10189"/>
              <a:gd name="connsiteX160" fmla="*/ 6833 w 10075"/>
              <a:gd name="connsiteY160" fmla="*/ 9260 h 10189"/>
              <a:gd name="connsiteX161" fmla="*/ 7041 w 10075"/>
              <a:gd name="connsiteY161" fmla="*/ 9167 h 10189"/>
              <a:gd name="connsiteX162" fmla="*/ 7183 w 10075"/>
              <a:gd name="connsiteY162" fmla="*/ 8845 h 10189"/>
              <a:gd name="connsiteX163" fmla="*/ 7261 w 10075"/>
              <a:gd name="connsiteY163" fmla="*/ 8660 h 10189"/>
              <a:gd name="connsiteX164" fmla="*/ 7430 w 10075"/>
              <a:gd name="connsiteY164" fmla="*/ 9052 h 10189"/>
              <a:gd name="connsiteX165" fmla="*/ 7469 w 10075"/>
              <a:gd name="connsiteY165" fmla="*/ 9029 h 10189"/>
              <a:gd name="connsiteX166" fmla="*/ 7637 w 10075"/>
              <a:gd name="connsiteY166" fmla="*/ 8822 h 10189"/>
              <a:gd name="connsiteX167" fmla="*/ 8104 w 10075"/>
              <a:gd name="connsiteY167" fmla="*/ 8683 h 10189"/>
              <a:gd name="connsiteX168" fmla="*/ 8286 w 10075"/>
              <a:gd name="connsiteY168" fmla="*/ 8614 h 10189"/>
              <a:gd name="connsiteX169" fmla="*/ 8662 w 10075"/>
              <a:gd name="connsiteY169" fmla="*/ 8476 h 10189"/>
              <a:gd name="connsiteX170" fmla="*/ 8895 w 10075"/>
              <a:gd name="connsiteY170" fmla="*/ 8359 h 10189"/>
              <a:gd name="connsiteX171" fmla="*/ 9634 w 10075"/>
              <a:gd name="connsiteY171" fmla="*/ 8429 h 10189"/>
              <a:gd name="connsiteX172" fmla="*/ 9946 w 10075"/>
              <a:gd name="connsiteY172" fmla="*/ 8290 h 10189"/>
              <a:gd name="connsiteX173" fmla="*/ 9959 w 10075"/>
              <a:gd name="connsiteY173" fmla="*/ 8198 h 10189"/>
              <a:gd name="connsiteX174" fmla="*/ 10075 w 10075"/>
              <a:gd name="connsiteY174" fmla="*/ 8129 h 10189"/>
              <a:gd name="connsiteX0" fmla="*/ 10056 w 10056"/>
              <a:gd name="connsiteY0" fmla="*/ 1366 h 10189"/>
              <a:gd name="connsiteX1" fmla="*/ 9914 w 10056"/>
              <a:gd name="connsiteY1" fmla="*/ 1527 h 10189"/>
              <a:gd name="connsiteX2" fmla="*/ 9447 w 10056"/>
              <a:gd name="connsiteY2" fmla="*/ 1435 h 10189"/>
              <a:gd name="connsiteX3" fmla="*/ 9420 w 10056"/>
              <a:gd name="connsiteY3" fmla="*/ 1366 h 10189"/>
              <a:gd name="connsiteX4" fmla="*/ 9330 w 10056"/>
              <a:gd name="connsiteY4" fmla="*/ 1412 h 10189"/>
              <a:gd name="connsiteX5" fmla="*/ 9136 w 10056"/>
              <a:gd name="connsiteY5" fmla="*/ 1435 h 10189"/>
              <a:gd name="connsiteX6" fmla="*/ 8953 w 10056"/>
              <a:gd name="connsiteY6" fmla="*/ 1667 h 10189"/>
              <a:gd name="connsiteX7" fmla="*/ 8538 w 10056"/>
              <a:gd name="connsiteY7" fmla="*/ 1713 h 10189"/>
              <a:gd name="connsiteX8" fmla="*/ 8175 w 10056"/>
              <a:gd name="connsiteY8" fmla="*/ 1597 h 10189"/>
              <a:gd name="connsiteX9" fmla="*/ 7734 w 10056"/>
              <a:gd name="connsiteY9" fmla="*/ 1504 h 10189"/>
              <a:gd name="connsiteX10" fmla="*/ 7670 w 10056"/>
              <a:gd name="connsiteY10" fmla="*/ 1389 h 10189"/>
              <a:gd name="connsiteX11" fmla="*/ 7514 w 10056"/>
              <a:gd name="connsiteY11" fmla="*/ 1274 h 10189"/>
              <a:gd name="connsiteX12" fmla="*/ 7203 w 10056"/>
              <a:gd name="connsiteY12" fmla="*/ 1343 h 10189"/>
              <a:gd name="connsiteX13" fmla="*/ 6930 w 10056"/>
              <a:gd name="connsiteY13" fmla="*/ 673 h 10189"/>
              <a:gd name="connsiteX14" fmla="*/ 6697 w 10056"/>
              <a:gd name="connsiteY14" fmla="*/ 766 h 10189"/>
              <a:gd name="connsiteX15" fmla="*/ 6412 w 10056"/>
              <a:gd name="connsiteY15" fmla="*/ 650 h 10189"/>
              <a:gd name="connsiteX16" fmla="*/ 6347 w 10056"/>
              <a:gd name="connsiteY16" fmla="*/ 304 h 10189"/>
              <a:gd name="connsiteX17" fmla="*/ 6231 w 10056"/>
              <a:gd name="connsiteY17" fmla="*/ 189 h 10189"/>
              <a:gd name="connsiteX18" fmla="*/ 5867 w 10056"/>
              <a:gd name="connsiteY18" fmla="*/ 327 h 10189"/>
              <a:gd name="connsiteX19" fmla="*/ 5219 w 10056"/>
              <a:gd name="connsiteY19" fmla="*/ 420 h 10189"/>
              <a:gd name="connsiteX20" fmla="*/ 4804 w 10056"/>
              <a:gd name="connsiteY20" fmla="*/ 535 h 10189"/>
              <a:gd name="connsiteX21" fmla="*/ 4687 w 10056"/>
              <a:gd name="connsiteY21" fmla="*/ 627 h 10189"/>
              <a:gd name="connsiteX22" fmla="*/ 4493 w 10056"/>
              <a:gd name="connsiteY22" fmla="*/ 766 h 10189"/>
              <a:gd name="connsiteX23" fmla="*/ 4272 w 10056"/>
              <a:gd name="connsiteY23" fmla="*/ 974 h 10189"/>
              <a:gd name="connsiteX24" fmla="*/ 4039 w 10056"/>
              <a:gd name="connsiteY24" fmla="*/ 1343 h 10189"/>
              <a:gd name="connsiteX25" fmla="*/ 3857 w 10056"/>
              <a:gd name="connsiteY25" fmla="*/ 1435 h 10189"/>
              <a:gd name="connsiteX26" fmla="*/ 3741 w 10056"/>
              <a:gd name="connsiteY26" fmla="*/ 1851 h 10189"/>
              <a:gd name="connsiteX27" fmla="*/ 3663 w 10056"/>
              <a:gd name="connsiteY27" fmla="*/ 1943 h 10189"/>
              <a:gd name="connsiteX28" fmla="*/ 3507 w 10056"/>
              <a:gd name="connsiteY28" fmla="*/ 1874 h 10189"/>
              <a:gd name="connsiteX29" fmla="*/ 3494 w 10056"/>
              <a:gd name="connsiteY29" fmla="*/ 1805 h 10189"/>
              <a:gd name="connsiteX30" fmla="*/ 3404 w 10056"/>
              <a:gd name="connsiteY30" fmla="*/ 1920 h 10189"/>
              <a:gd name="connsiteX31" fmla="*/ 2996 w 10056"/>
              <a:gd name="connsiteY31" fmla="*/ 1808 h 10189"/>
              <a:gd name="connsiteX32" fmla="*/ 2444 w 10056"/>
              <a:gd name="connsiteY32" fmla="*/ 1828 h 10189"/>
              <a:gd name="connsiteX33" fmla="*/ 1654 w 10056"/>
              <a:gd name="connsiteY33" fmla="*/ 828 h 10189"/>
              <a:gd name="connsiteX34" fmla="*/ 1516 w 10056"/>
              <a:gd name="connsiteY34" fmla="*/ 1 h 10189"/>
              <a:gd name="connsiteX35" fmla="*/ 367 w 10056"/>
              <a:gd name="connsiteY35" fmla="*/ 278 h 10189"/>
              <a:gd name="connsiteX36" fmla="*/ 1 w 10056"/>
              <a:gd name="connsiteY36" fmla="*/ 1497 h 10189"/>
              <a:gd name="connsiteX37" fmla="*/ 521 w 10056"/>
              <a:gd name="connsiteY37" fmla="*/ 2508 h 10189"/>
              <a:gd name="connsiteX38" fmla="*/ 451 w 10056"/>
              <a:gd name="connsiteY38" fmla="*/ 2653 h 10189"/>
              <a:gd name="connsiteX39" fmla="*/ 1370 w 10056"/>
              <a:gd name="connsiteY39" fmla="*/ 2067 h 10189"/>
              <a:gd name="connsiteX40" fmla="*/ 2574 w 10056"/>
              <a:gd name="connsiteY40" fmla="*/ 2428 h 10189"/>
              <a:gd name="connsiteX41" fmla="*/ 2561 w 10056"/>
              <a:gd name="connsiteY41" fmla="*/ 2566 h 10189"/>
              <a:gd name="connsiteX42" fmla="*/ 2340 w 10056"/>
              <a:gd name="connsiteY42" fmla="*/ 2589 h 10189"/>
              <a:gd name="connsiteX43" fmla="*/ 2314 w 10056"/>
              <a:gd name="connsiteY43" fmla="*/ 2659 h 10189"/>
              <a:gd name="connsiteX44" fmla="*/ 2107 w 10056"/>
              <a:gd name="connsiteY44" fmla="*/ 2728 h 10189"/>
              <a:gd name="connsiteX45" fmla="*/ 2094 w 10056"/>
              <a:gd name="connsiteY45" fmla="*/ 2798 h 10189"/>
              <a:gd name="connsiteX46" fmla="*/ 2055 w 10056"/>
              <a:gd name="connsiteY46" fmla="*/ 2821 h 10189"/>
              <a:gd name="connsiteX47" fmla="*/ 2029 w 10056"/>
              <a:gd name="connsiteY47" fmla="*/ 2959 h 10189"/>
              <a:gd name="connsiteX48" fmla="*/ 2172 w 10056"/>
              <a:gd name="connsiteY48" fmla="*/ 3190 h 10189"/>
              <a:gd name="connsiteX49" fmla="*/ 2016 w 10056"/>
              <a:gd name="connsiteY49" fmla="*/ 3051 h 10189"/>
              <a:gd name="connsiteX50" fmla="*/ 1355 w 10056"/>
              <a:gd name="connsiteY50" fmla="*/ 3074 h 10189"/>
              <a:gd name="connsiteX51" fmla="*/ 1225 w 10056"/>
              <a:gd name="connsiteY51" fmla="*/ 2890 h 10189"/>
              <a:gd name="connsiteX52" fmla="*/ 1264 w 10056"/>
              <a:gd name="connsiteY52" fmla="*/ 3074 h 10189"/>
              <a:gd name="connsiteX53" fmla="*/ 1251 w 10056"/>
              <a:gd name="connsiteY53" fmla="*/ 3282 h 10189"/>
              <a:gd name="connsiteX54" fmla="*/ 914 w 10056"/>
              <a:gd name="connsiteY54" fmla="*/ 3028 h 10189"/>
              <a:gd name="connsiteX55" fmla="*/ 486 w 10056"/>
              <a:gd name="connsiteY55" fmla="*/ 3097 h 10189"/>
              <a:gd name="connsiteX56" fmla="*/ 408 w 10056"/>
              <a:gd name="connsiteY56" fmla="*/ 3282 h 10189"/>
              <a:gd name="connsiteX57" fmla="*/ 395 w 10056"/>
              <a:gd name="connsiteY57" fmla="*/ 3397 h 10189"/>
              <a:gd name="connsiteX58" fmla="*/ 318 w 10056"/>
              <a:gd name="connsiteY58" fmla="*/ 3443 h 10189"/>
              <a:gd name="connsiteX59" fmla="*/ 213 w 10056"/>
              <a:gd name="connsiteY59" fmla="*/ 3535 h 10189"/>
              <a:gd name="connsiteX60" fmla="*/ 161 w 10056"/>
              <a:gd name="connsiteY60" fmla="*/ 3675 h 10189"/>
              <a:gd name="connsiteX61" fmla="*/ 123 w 10056"/>
              <a:gd name="connsiteY61" fmla="*/ 3698 h 10189"/>
              <a:gd name="connsiteX62" fmla="*/ 84 w 10056"/>
              <a:gd name="connsiteY62" fmla="*/ 4366 h 10189"/>
              <a:gd name="connsiteX63" fmla="*/ 58 w 10056"/>
              <a:gd name="connsiteY63" fmla="*/ 4598 h 10189"/>
              <a:gd name="connsiteX64" fmla="*/ 71 w 10056"/>
              <a:gd name="connsiteY64" fmla="*/ 4482 h 10189"/>
              <a:gd name="connsiteX65" fmla="*/ 499 w 10056"/>
              <a:gd name="connsiteY65" fmla="*/ 4459 h 10189"/>
              <a:gd name="connsiteX66" fmla="*/ 615 w 10056"/>
              <a:gd name="connsiteY66" fmla="*/ 4482 h 10189"/>
              <a:gd name="connsiteX67" fmla="*/ 563 w 10056"/>
              <a:gd name="connsiteY67" fmla="*/ 4644 h 10189"/>
              <a:gd name="connsiteX68" fmla="*/ 408 w 10056"/>
              <a:gd name="connsiteY68" fmla="*/ 4852 h 10189"/>
              <a:gd name="connsiteX69" fmla="*/ 525 w 10056"/>
              <a:gd name="connsiteY69" fmla="*/ 5059 h 10189"/>
              <a:gd name="connsiteX70" fmla="*/ 538 w 10056"/>
              <a:gd name="connsiteY70" fmla="*/ 5174 h 10189"/>
              <a:gd name="connsiteX71" fmla="*/ 563 w 10056"/>
              <a:gd name="connsiteY71" fmla="*/ 5244 h 10189"/>
              <a:gd name="connsiteX72" fmla="*/ 538 w 10056"/>
              <a:gd name="connsiteY72" fmla="*/ 5382 h 10189"/>
              <a:gd name="connsiteX73" fmla="*/ 654 w 10056"/>
              <a:gd name="connsiteY73" fmla="*/ 5405 h 10189"/>
              <a:gd name="connsiteX74" fmla="*/ 538 w 10056"/>
              <a:gd name="connsiteY74" fmla="*/ 5706 h 10189"/>
              <a:gd name="connsiteX75" fmla="*/ 550 w 10056"/>
              <a:gd name="connsiteY75" fmla="*/ 6259 h 10189"/>
              <a:gd name="connsiteX76" fmla="*/ 733 w 10056"/>
              <a:gd name="connsiteY76" fmla="*/ 6282 h 10189"/>
              <a:gd name="connsiteX77" fmla="*/ 694 w 10056"/>
              <a:gd name="connsiteY77" fmla="*/ 6328 h 10189"/>
              <a:gd name="connsiteX78" fmla="*/ 460 w 10056"/>
              <a:gd name="connsiteY78" fmla="*/ 6374 h 10189"/>
              <a:gd name="connsiteX79" fmla="*/ 421 w 10056"/>
              <a:gd name="connsiteY79" fmla="*/ 6421 h 10189"/>
              <a:gd name="connsiteX80" fmla="*/ 408 w 10056"/>
              <a:gd name="connsiteY80" fmla="*/ 6236 h 10189"/>
              <a:gd name="connsiteX81" fmla="*/ 356 w 10056"/>
              <a:gd name="connsiteY81" fmla="*/ 6098 h 10189"/>
              <a:gd name="connsiteX82" fmla="*/ 279 w 10056"/>
              <a:gd name="connsiteY82" fmla="*/ 5867 h 10189"/>
              <a:gd name="connsiteX83" fmla="*/ 252 w 10056"/>
              <a:gd name="connsiteY83" fmla="*/ 6282 h 10189"/>
              <a:gd name="connsiteX84" fmla="*/ 279 w 10056"/>
              <a:gd name="connsiteY84" fmla="*/ 6421 h 10189"/>
              <a:gd name="connsiteX85" fmla="*/ 135 w 10056"/>
              <a:gd name="connsiteY85" fmla="*/ 6537 h 10189"/>
              <a:gd name="connsiteX86" fmla="*/ 148 w 10056"/>
              <a:gd name="connsiteY86" fmla="*/ 6629 h 10189"/>
              <a:gd name="connsiteX87" fmla="*/ 305 w 10056"/>
              <a:gd name="connsiteY87" fmla="*/ 6675 h 10189"/>
              <a:gd name="connsiteX88" fmla="*/ 356 w 10056"/>
              <a:gd name="connsiteY88" fmla="*/ 6814 h 10189"/>
              <a:gd name="connsiteX89" fmla="*/ 369 w 10056"/>
              <a:gd name="connsiteY89" fmla="*/ 6744 h 10189"/>
              <a:gd name="connsiteX90" fmla="*/ 408 w 10056"/>
              <a:gd name="connsiteY90" fmla="*/ 6721 h 10189"/>
              <a:gd name="connsiteX91" fmla="*/ 499 w 10056"/>
              <a:gd name="connsiteY91" fmla="*/ 6744 h 10189"/>
              <a:gd name="connsiteX92" fmla="*/ 512 w 10056"/>
              <a:gd name="connsiteY92" fmla="*/ 6814 h 10189"/>
              <a:gd name="connsiteX93" fmla="*/ 525 w 10056"/>
              <a:gd name="connsiteY93" fmla="*/ 6952 h 10189"/>
              <a:gd name="connsiteX94" fmla="*/ 707 w 10056"/>
              <a:gd name="connsiteY94" fmla="*/ 6975 h 10189"/>
              <a:gd name="connsiteX95" fmla="*/ 849 w 10056"/>
              <a:gd name="connsiteY95" fmla="*/ 7321 h 10189"/>
              <a:gd name="connsiteX96" fmla="*/ 654 w 10056"/>
              <a:gd name="connsiteY96" fmla="*/ 7436 h 10189"/>
              <a:gd name="connsiteX97" fmla="*/ 538 w 10056"/>
              <a:gd name="connsiteY97" fmla="*/ 7321 h 10189"/>
              <a:gd name="connsiteX98" fmla="*/ 434 w 10056"/>
              <a:gd name="connsiteY98" fmla="*/ 7252 h 10189"/>
              <a:gd name="connsiteX99" fmla="*/ 356 w 10056"/>
              <a:gd name="connsiteY99" fmla="*/ 7436 h 10189"/>
              <a:gd name="connsiteX100" fmla="*/ 667 w 10056"/>
              <a:gd name="connsiteY100" fmla="*/ 7599 h 10189"/>
              <a:gd name="connsiteX101" fmla="*/ 680 w 10056"/>
              <a:gd name="connsiteY101" fmla="*/ 7668 h 10189"/>
              <a:gd name="connsiteX102" fmla="*/ 720 w 10056"/>
              <a:gd name="connsiteY102" fmla="*/ 7691 h 10189"/>
              <a:gd name="connsiteX103" fmla="*/ 746 w 10056"/>
              <a:gd name="connsiteY103" fmla="*/ 7967 h 10189"/>
              <a:gd name="connsiteX104" fmla="*/ 758 w 10056"/>
              <a:gd name="connsiteY104" fmla="*/ 8221 h 10189"/>
              <a:gd name="connsiteX105" fmla="*/ 875 w 10056"/>
              <a:gd name="connsiteY105" fmla="*/ 8129 h 10189"/>
              <a:gd name="connsiteX106" fmla="*/ 1004 w 10056"/>
              <a:gd name="connsiteY106" fmla="*/ 8453 h 10189"/>
              <a:gd name="connsiteX107" fmla="*/ 914 w 10056"/>
              <a:gd name="connsiteY107" fmla="*/ 8429 h 10189"/>
              <a:gd name="connsiteX108" fmla="*/ 875 w 10056"/>
              <a:gd name="connsiteY108" fmla="*/ 8406 h 10189"/>
              <a:gd name="connsiteX109" fmla="*/ 823 w 10056"/>
              <a:gd name="connsiteY109" fmla="*/ 8545 h 10189"/>
              <a:gd name="connsiteX110" fmla="*/ 836 w 10056"/>
              <a:gd name="connsiteY110" fmla="*/ 8822 h 10189"/>
              <a:gd name="connsiteX111" fmla="*/ 927 w 10056"/>
              <a:gd name="connsiteY111" fmla="*/ 8729 h 10189"/>
              <a:gd name="connsiteX112" fmla="*/ 1342 w 10056"/>
              <a:gd name="connsiteY112" fmla="*/ 8729 h 10189"/>
              <a:gd name="connsiteX113" fmla="*/ 1458 w 10056"/>
              <a:gd name="connsiteY113" fmla="*/ 8637 h 10189"/>
              <a:gd name="connsiteX114" fmla="*/ 1537 w 10056"/>
              <a:gd name="connsiteY114" fmla="*/ 8545 h 10189"/>
              <a:gd name="connsiteX115" fmla="*/ 1575 w 10056"/>
              <a:gd name="connsiteY115" fmla="*/ 8660 h 10189"/>
              <a:gd name="connsiteX116" fmla="*/ 1445 w 10056"/>
              <a:gd name="connsiteY116" fmla="*/ 8845 h 10189"/>
              <a:gd name="connsiteX117" fmla="*/ 1109 w 10056"/>
              <a:gd name="connsiteY117" fmla="*/ 9029 h 10189"/>
              <a:gd name="connsiteX118" fmla="*/ 940 w 10056"/>
              <a:gd name="connsiteY118" fmla="*/ 9144 h 10189"/>
              <a:gd name="connsiteX119" fmla="*/ 1056 w 10056"/>
              <a:gd name="connsiteY119" fmla="*/ 9260 h 10189"/>
              <a:gd name="connsiteX120" fmla="*/ 1316 w 10056"/>
              <a:gd name="connsiteY120" fmla="*/ 9121 h 10189"/>
              <a:gd name="connsiteX121" fmla="*/ 1342 w 10056"/>
              <a:gd name="connsiteY121" fmla="*/ 9214 h 10189"/>
              <a:gd name="connsiteX122" fmla="*/ 1367 w 10056"/>
              <a:gd name="connsiteY122" fmla="*/ 9491 h 10189"/>
              <a:gd name="connsiteX123" fmla="*/ 1537 w 10056"/>
              <a:gd name="connsiteY123" fmla="*/ 9237 h 10189"/>
              <a:gd name="connsiteX124" fmla="*/ 1666 w 10056"/>
              <a:gd name="connsiteY124" fmla="*/ 9075 h 10189"/>
              <a:gd name="connsiteX125" fmla="*/ 1718 w 10056"/>
              <a:gd name="connsiteY125" fmla="*/ 9075 h 10189"/>
              <a:gd name="connsiteX126" fmla="*/ 1834 w 10056"/>
              <a:gd name="connsiteY126" fmla="*/ 9098 h 10189"/>
              <a:gd name="connsiteX127" fmla="*/ 1965 w 10056"/>
              <a:gd name="connsiteY127" fmla="*/ 9237 h 10189"/>
              <a:gd name="connsiteX128" fmla="*/ 2042 w 10056"/>
              <a:gd name="connsiteY128" fmla="*/ 9283 h 10189"/>
              <a:gd name="connsiteX129" fmla="*/ 2159 w 10056"/>
              <a:gd name="connsiteY129" fmla="*/ 9191 h 10189"/>
              <a:gd name="connsiteX130" fmla="*/ 2146 w 10056"/>
              <a:gd name="connsiteY130" fmla="*/ 9329 h 10189"/>
              <a:gd name="connsiteX131" fmla="*/ 2107 w 10056"/>
              <a:gd name="connsiteY131" fmla="*/ 9352 h 10189"/>
              <a:gd name="connsiteX132" fmla="*/ 2197 w 10056"/>
              <a:gd name="connsiteY132" fmla="*/ 9560 h 10189"/>
              <a:gd name="connsiteX133" fmla="*/ 2210 w 10056"/>
              <a:gd name="connsiteY133" fmla="*/ 9814 h 10189"/>
              <a:gd name="connsiteX134" fmla="*/ 2301 w 10056"/>
              <a:gd name="connsiteY134" fmla="*/ 9837 h 10189"/>
              <a:gd name="connsiteX135" fmla="*/ 2314 w 10056"/>
              <a:gd name="connsiteY135" fmla="*/ 9906 h 10189"/>
              <a:gd name="connsiteX136" fmla="*/ 2457 w 10056"/>
              <a:gd name="connsiteY136" fmla="*/ 9952 h 10189"/>
              <a:gd name="connsiteX137" fmla="*/ 2937 w 10056"/>
              <a:gd name="connsiteY137" fmla="*/ 10022 h 10189"/>
              <a:gd name="connsiteX138" fmla="*/ 3209 w 10056"/>
              <a:gd name="connsiteY138" fmla="*/ 9883 h 10189"/>
              <a:gd name="connsiteX139" fmla="*/ 3313 w 10056"/>
              <a:gd name="connsiteY139" fmla="*/ 9537 h 10189"/>
              <a:gd name="connsiteX140" fmla="*/ 3339 w 10056"/>
              <a:gd name="connsiteY140" fmla="*/ 9075 h 10189"/>
              <a:gd name="connsiteX141" fmla="*/ 3494 w 10056"/>
              <a:gd name="connsiteY141" fmla="*/ 8960 h 10189"/>
              <a:gd name="connsiteX142" fmla="*/ 3572 w 10056"/>
              <a:gd name="connsiteY142" fmla="*/ 8914 h 10189"/>
              <a:gd name="connsiteX143" fmla="*/ 3857 w 10056"/>
              <a:gd name="connsiteY143" fmla="*/ 8983 h 10189"/>
              <a:gd name="connsiteX144" fmla="*/ 4117 w 10056"/>
              <a:gd name="connsiteY144" fmla="*/ 9214 h 10189"/>
              <a:gd name="connsiteX145" fmla="*/ 4337 w 10056"/>
              <a:gd name="connsiteY145" fmla="*/ 9375 h 10189"/>
              <a:gd name="connsiteX146" fmla="*/ 4493 w 10056"/>
              <a:gd name="connsiteY146" fmla="*/ 9560 h 10189"/>
              <a:gd name="connsiteX147" fmla="*/ 4674 w 10056"/>
              <a:gd name="connsiteY147" fmla="*/ 9814 h 10189"/>
              <a:gd name="connsiteX148" fmla="*/ 4752 w 10056"/>
              <a:gd name="connsiteY148" fmla="*/ 10160 h 10189"/>
              <a:gd name="connsiteX149" fmla="*/ 5012 w 10056"/>
              <a:gd name="connsiteY149" fmla="*/ 10160 h 10189"/>
              <a:gd name="connsiteX150" fmla="*/ 5284 w 10056"/>
              <a:gd name="connsiteY150" fmla="*/ 10022 h 10189"/>
              <a:gd name="connsiteX151" fmla="*/ 5543 w 10056"/>
              <a:gd name="connsiteY151" fmla="*/ 9929 h 10189"/>
              <a:gd name="connsiteX152" fmla="*/ 5686 w 10056"/>
              <a:gd name="connsiteY152" fmla="*/ 9906 h 10189"/>
              <a:gd name="connsiteX153" fmla="*/ 5816 w 10056"/>
              <a:gd name="connsiteY153" fmla="*/ 9745 h 10189"/>
              <a:gd name="connsiteX154" fmla="*/ 5893 w 10056"/>
              <a:gd name="connsiteY154" fmla="*/ 9676 h 10189"/>
              <a:gd name="connsiteX155" fmla="*/ 5971 w 10056"/>
              <a:gd name="connsiteY155" fmla="*/ 9491 h 10189"/>
              <a:gd name="connsiteX156" fmla="*/ 6140 w 10056"/>
              <a:gd name="connsiteY156" fmla="*/ 9144 h 10189"/>
              <a:gd name="connsiteX157" fmla="*/ 6399 w 10056"/>
              <a:gd name="connsiteY157" fmla="*/ 8891 h 10189"/>
              <a:gd name="connsiteX158" fmla="*/ 6620 w 10056"/>
              <a:gd name="connsiteY158" fmla="*/ 9006 h 10189"/>
              <a:gd name="connsiteX159" fmla="*/ 6710 w 10056"/>
              <a:gd name="connsiteY159" fmla="*/ 9167 h 10189"/>
              <a:gd name="connsiteX160" fmla="*/ 6814 w 10056"/>
              <a:gd name="connsiteY160" fmla="*/ 9260 h 10189"/>
              <a:gd name="connsiteX161" fmla="*/ 7022 w 10056"/>
              <a:gd name="connsiteY161" fmla="*/ 9167 h 10189"/>
              <a:gd name="connsiteX162" fmla="*/ 7164 w 10056"/>
              <a:gd name="connsiteY162" fmla="*/ 8845 h 10189"/>
              <a:gd name="connsiteX163" fmla="*/ 7242 w 10056"/>
              <a:gd name="connsiteY163" fmla="*/ 8660 h 10189"/>
              <a:gd name="connsiteX164" fmla="*/ 7411 w 10056"/>
              <a:gd name="connsiteY164" fmla="*/ 9052 h 10189"/>
              <a:gd name="connsiteX165" fmla="*/ 7450 w 10056"/>
              <a:gd name="connsiteY165" fmla="*/ 9029 h 10189"/>
              <a:gd name="connsiteX166" fmla="*/ 7618 w 10056"/>
              <a:gd name="connsiteY166" fmla="*/ 8822 h 10189"/>
              <a:gd name="connsiteX167" fmla="*/ 8085 w 10056"/>
              <a:gd name="connsiteY167" fmla="*/ 8683 h 10189"/>
              <a:gd name="connsiteX168" fmla="*/ 8267 w 10056"/>
              <a:gd name="connsiteY168" fmla="*/ 8614 h 10189"/>
              <a:gd name="connsiteX169" fmla="*/ 8643 w 10056"/>
              <a:gd name="connsiteY169" fmla="*/ 8476 h 10189"/>
              <a:gd name="connsiteX170" fmla="*/ 8876 w 10056"/>
              <a:gd name="connsiteY170" fmla="*/ 8359 h 10189"/>
              <a:gd name="connsiteX171" fmla="*/ 9615 w 10056"/>
              <a:gd name="connsiteY171" fmla="*/ 8429 h 10189"/>
              <a:gd name="connsiteX172" fmla="*/ 9927 w 10056"/>
              <a:gd name="connsiteY172" fmla="*/ 8290 h 10189"/>
              <a:gd name="connsiteX173" fmla="*/ 9940 w 10056"/>
              <a:gd name="connsiteY173" fmla="*/ 8198 h 10189"/>
              <a:gd name="connsiteX174" fmla="*/ 10056 w 10056"/>
              <a:gd name="connsiteY174"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598 w 10133"/>
              <a:gd name="connsiteY37" fmla="*/ 2508 h 10189"/>
              <a:gd name="connsiteX38" fmla="*/ 528 w 10133"/>
              <a:gd name="connsiteY38" fmla="*/ 265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106 w 10133"/>
              <a:gd name="connsiteY47" fmla="*/ 2959 h 10189"/>
              <a:gd name="connsiteX48" fmla="*/ 2249 w 10133"/>
              <a:gd name="connsiteY48" fmla="*/ 3190 h 10189"/>
              <a:gd name="connsiteX49" fmla="*/ 2093 w 10133"/>
              <a:gd name="connsiteY49" fmla="*/ 3051 h 10189"/>
              <a:gd name="connsiteX50" fmla="*/ 1432 w 10133"/>
              <a:gd name="connsiteY50" fmla="*/ 3074 h 10189"/>
              <a:gd name="connsiteX51" fmla="*/ 1302 w 10133"/>
              <a:gd name="connsiteY51" fmla="*/ 2890 h 10189"/>
              <a:gd name="connsiteX52" fmla="*/ 1341 w 10133"/>
              <a:gd name="connsiteY52" fmla="*/ 3074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1 w 10133"/>
              <a:gd name="connsiteY62" fmla="*/ 4366 h 10189"/>
              <a:gd name="connsiteX63" fmla="*/ 135 w 10133"/>
              <a:gd name="connsiteY63" fmla="*/ 4598 h 10189"/>
              <a:gd name="connsiteX64" fmla="*/ 148 w 10133"/>
              <a:gd name="connsiteY64" fmla="*/ 4482 h 10189"/>
              <a:gd name="connsiteX65" fmla="*/ 576 w 10133"/>
              <a:gd name="connsiteY65" fmla="*/ 4459 h 10189"/>
              <a:gd name="connsiteX66" fmla="*/ 692 w 10133"/>
              <a:gd name="connsiteY66" fmla="*/ 4482 h 10189"/>
              <a:gd name="connsiteX67" fmla="*/ 640 w 10133"/>
              <a:gd name="connsiteY67" fmla="*/ 4644 h 10189"/>
              <a:gd name="connsiteX68" fmla="*/ 485 w 10133"/>
              <a:gd name="connsiteY68" fmla="*/ 4852 h 10189"/>
              <a:gd name="connsiteX69" fmla="*/ 602 w 10133"/>
              <a:gd name="connsiteY69" fmla="*/ 5059 h 10189"/>
              <a:gd name="connsiteX70" fmla="*/ 615 w 10133"/>
              <a:gd name="connsiteY70" fmla="*/ 5174 h 10189"/>
              <a:gd name="connsiteX71" fmla="*/ 640 w 10133"/>
              <a:gd name="connsiteY71" fmla="*/ 5244 h 10189"/>
              <a:gd name="connsiteX72" fmla="*/ 615 w 10133"/>
              <a:gd name="connsiteY72" fmla="*/ 5382 h 10189"/>
              <a:gd name="connsiteX73" fmla="*/ 731 w 10133"/>
              <a:gd name="connsiteY73" fmla="*/ 5405 h 10189"/>
              <a:gd name="connsiteX74" fmla="*/ 615 w 10133"/>
              <a:gd name="connsiteY74" fmla="*/ 5706 h 10189"/>
              <a:gd name="connsiteX75" fmla="*/ 627 w 10133"/>
              <a:gd name="connsiteY75" fmla="*/ 6259 h 10189"/>
              <a:gd name="connsiteX76" fmla="*/ 810 w 10133"/>
              <a:gd name="connsiteY76" fmla="*/ 6282 h 10189"/>
              <a:gd name="connsiteX77" fmla="*/ 771 w 10133"/>
              <a:gd name="connsiteY77" fmla="*/ 6328 h 10189"/>
              <a:gd name="connsiteX78" fmla="*/ 537 w 10133"/>
              <a:gd name="connsiteY78" fmla="*/ 6374 h 10189"/>
              <a:gd name="connsiteX79" fmla="*/ 498 w 10133"/>
              <a:gd name="connsiteY79" fmla="*/ 6421 h 10189"/>
              <a:gd name="connsiteX80" fmla="*/ 485 w 10133"/>
              <a:gd name="connsiteY80" fmla="*/ 6236 h 10189"/>
              <a:gd name="connsiteX81" fmla="*/ 433 w 10133"/>
              <a:gd name="connsiteY81" fmla="*/ 6098 h 10189"/>
              <a:gd name="connsiteX82" fmla="*/ 356 w 10133"/>
              <a:gd name="connsiteY82" fmla="*/ 5867 h 10189"/>
              <a:gd name="connsiteX83" fmla="*/ 329 w 10133"/>
              <a:gd name="connsiteY83" fmla="*/ 6282 h 10189"/>
              <a:gd name="connsiteX84" fmla="*/ 356 w 10133"/>
              <a:gd name="connsiteY84" fmla="*/ 6421 h 10189"/>
              <a:gd name="connsiteX85" fmla="*/ 212 w 10133"/>
              <a:gd name="connsiteY85" fmla="*/ 6537 h 10189"/>
              <a:gd name="connsiteX86" fmla="*/ 225 w 10133"/>
              <a:gd name="connsiteY86" fmla="*/ 6629 h 10189"/>
              <a:gd name="connsiteX87" fmla="*/ 382 w 10133"/>
              <a:gd name="connsiteY87" fmla="*/ 6675 h 10189"/>
              <a:gd name="connsiteX88" fmla="*/ 433 w 10133"/>
              <a:gd name="connsiteY88" fmla="*/ 6814 h 10189"/>
              <a:gd name="connsiteX89" fmla="*/ 446 w 10133"/>
              <a:gd name="connsiteY89" fmla="*/ 6744 h 10189"/>
              <a:gd name="connsiteX90" fmla="*/ 485 w 10133"/>
              <a:gd name="connsiteY90" fmla="*/ 6721 h 10189"/>
              <a:gd name="connsiteX91" fmla="*/ 576 w 10133"/>
              <a:gd name="connsiteY91" fmla="*/ 6744 h 10189"/>
              <a:gd name="connsiteX92" fmla="*/ 589 w 10133"/>
              <a:gd name="connsiteY92" fmla="*/ 6814 h 10189"/>
              <a:gd name="connsiteX93" fmla="*/ 602 w 10133"/>
              <a:gd name="connsiteY93" fmla="*/ 6952 h 10189"/>
              <a:gd name="connsiteX94" fmla="*/ 784 w 10133"/>
              <a:gd name="connsiteY94" fmla="*/ 6975 h 10189"/>
              <a:gd name="connsiteX95" fmla="*/ 926 w 10133"/>
              <a:gd name="connsiteY95" fmla="*/ 7321 h 10189"/>
              <a:gd name="connsiteX96" fmla="*/ 731 w 10133"/>
              <a:gd name="connsiteY96" fmla="*/ 7436 h 10189"/>
              <a:gd name="connsiteX97" fmla="*/ 615 w 10133"/>
              <a:gd name="connsiteY97" fmla="*/ 7321 h 10189"/>
              <a:gd name="connsiteX98" fmla="*/ 511 w 10133"/>
              <a:gd name="connsiteY98" fmla="*/ 7252 h 10189"/>
              <a:gd name="connsiteX99" fmla="*/ 433 w 10133"/>
              <a:gd name="connsiteY99" fmla="*/ 7436 h 10189"/>
              <a:gd name="connsiteX100" fmla="*/ 744 w 10133"/>
              <a:gd name="connsiteY100" fmla="*/ 7599 h 10189"/>
              <a:gd name="connsiteX101" fmla="*/ 757 w 10133"/>
              <a:gd name="connsiteY101" fmla="*/ 7668 h 10189"/>
              <a:gd name="connsiteX102" fmla="*/ 797 w 10133"/>
              <a:gd name="connsiteY102" fmla="*/ 7691 h 10189"/>
              <a:gd name="connsiteX103" fmla="*/ 823 w 10133"/>
              <a:gd name="connsiteY103" fmla="*/ 7967 h 10189"/>
              <a:gd name="connsiteX104" fmla="*/ 835 w 10133"/>
              <a:gd name="connsiteY104" fmla="*/ 8221 h 10189"/>
              <a:gd name="connsiteX105" fmla="*/ 952 w 10133"/>
              <a:gd name="connsiteY105" fmla="*/ 8129 h 10189"/>
              <a:gd name="connsiteX106" fmla="*/ 1081 w 10133"/>
              <a:gd name="connsiteY106" fmla="*/ 8453 h 10189"/>
              <a:gd name="connsiteX107" fmla="*/ 991 w 10133"/>
              <a:gd name="connsiteY107" fmla="*/ 8429 h 10189"/>
              <a:gd name="connsiteX108" fmla="*/ 952 w 10133"/>
              <a:gd name="connsiteY108" fmla="*/ 8406 h 10189"/>
              <a:gd name="connsiteX109" fmla="*/ 900 w 10133"/>
              <a:gd name="connsiteY109" fmla="*/ 8545 h 10189"/>
              <a:gd name="connsiteX110" fmla="*/ 913 w 10133"/>
              <a:gd name="connsiteY110" fmla="*/ 8822 h 10189"/>
              <a:gd name="connsiteX111" fmla="*/ 1004 w 10133"/>
              <a:gd name="connsiteY111" fmla="*/ 8729 h 10189"/>
              <a:gd name="connsiteX112" fmla="*/ 1419 w 10133"/>
              <a:gd name="connsiteY112" fmla="*/ 8729 h 10189"/>
              <a:gd name="connsiteX113" fmla="*/ 1535 w 10133"/>
              <a:gd name="connsiteY113" fmla="*/ 8637 h 10189"/>
              <a:gd name="connsiteX114" fmla="*/ 1614 w 10133"/>
              <a:gd name="connsiteY114" fmla="*/ 8545 h 10189"/>
              <a:gd name="connsiteX115" fmla="*/ 1652 w 10133"/>
              <a:gd name="connsiteY115" fmla="*/ 8660 h 10189"/>
              <a:gd name="connsiteX116" fmla="*/ 1522 w 10133"/>
              <a:gd name="connsiteY116" fmla="*/ 8845 h 10189"/>
              <a:gd name="connsiteX117" fmla="*/ 1186 w 10133"/>
              <a:gd name="connsiteY117" fmla="*/ 9029 h 10189"/>
              <a:gd name="connsiteX118" fmla="*/ 1017 w 10133"/>
              <a:gd name="connsiteY118" fmla="*/ 9144 h 10189"/>
              <a:gd name="connsiteX119" fmla="*/ 1133 w 10133"/>
              <a:gd name="connsiteY119" fmla="*/ 9260 h 10189"/>
              <a:gd name="connsiteX120" fmla="*/ 1393 w 10133"/>
              <a:gd name="connsiteY120" fmla="*/ 9121 h 10189"/>
              <a:gd name="connsiteX121" fmla="*/ 1419 w 10133"/>
              <a:gd name="connsiteY121" fmla="*/ 9214 h 10189"/>
              <a:gd name="connsiteX122" fmla="*/ 1444 w 10133"/>
              <a:gd name="connsiteY122" fmla="*/ 9491 h 10189"/>
              <a:gd name="connsiteX123" fmla="*/ 1614 w 10133"/>
              <a:gd name="connsiteY123" fmla="*/ 9237 h 10189"/>
              <a:gd name="connsiteX124" fmla="*/ 1743 w 10133"/>
              <a:gd name="connsiteY124" fmla="*/ 9075 h 10189"/>
              <a:gd name="connsiteX125" fmla="*/ 1795 w 10133"/>
              <a:gd name="connsiteY125" fmla="*/ 9075 h 10189"/>
              <a:gd name="connsiteX126" fmla="*/ 1911 w 10133"/>
              <a:gd name="connsiteY126" fmla="*/ 9098 h 10189"/>
              <a:gd name="connsiteX127" fmla="*/ 2042 w 10133"/>
              <a:gd name="connsiteY127" fmla="*/ 9237 h 10189"/>
              <a:gd name="connsiteX128" fmla="*/ 2119 w 10133"/>
              <a:gd name="connsiteY128" fmla="*/ 9283 h 10189"/>
              <a:gd name="connsiteX129" fmla="*/ 2236 w 10133"/>
              <a:gd name="connsiteY129" fmla="*/ 9191 h 10189"/>
              <a:gd name="connsiteX130" fmla="*/ 2223 w 10133"/>
              <a:gd name="connsiteY130" fmla="*/ 9329 h 10189"/>
              <a:gd name="connsiteX131" fmla="*/ 2184 w 10133"/>
              <a:gd name="connsiteY131" fmla="*/ 9352 h 10189"/>
              <a:gd name="connsiteX132" fmla="*/ 2274 w 10133"/>
              <a:gd name="connsiteY132" fmla="*/ 9560 h 10189"/>
              <a:gd name="connsiteX133" fmla="*/ 2287 w 10133"/>
              <a:gd name="connsiteY133" fmla="*/ 9814 h 10189"/>
              <a:gd name="connsiteX134" fmla="*/ 2378 w 10133"/>
              <a:gd name="connsiteY134" fmla="*/ 9837 h 10189"/>
              <a:gd name="connsiteX135" fmla="*/ 2391 w 10133"/>
              <a:gd name="connsiteY135" fmla="*/ 9906 h 10189"/>
              <a:gd name="connsiteX136" fmla="*/ 2534 w 10133"/>
              <a:gd name="connsiteY136" fmla="*/ 9952 h 10189"/>
              <a:gd name="connsiteX137" fmla="*/ 3014 w 10133"/>
              <a:gd name="connsiteY137" fmla="*/ 10022 h 10189"/>
              <a:gd name="connsiteX138" fmla="*/ 3286 w 10133"/>
              <a:gd name="connsiteY138" fmla="*/ 9883 h 10189"/>
              <a:gd name="connsiteX139" fmla="*/ 3390 w 10133"/>
              <a:gd name="connsiteY139" fmla="*/ 9537 h 10189"/>
              <a:gd name="connsiteX140" fmla="*/ 3416 w 10133"/>
              <a:gd name="connsiteY140" fmla="*/ 9075 h 10189"/>
              <a:gd name="connsiteX141" fmla="*/ 3571 w 10133"/>
              <a:gd name="connsiteY141" fmla="*/ 8960 h 10189"/>
              <a:gd name="connsiteX142" fmla="*/ 3649 w 10133"/>
              <a:gd name="connsiteY142" fmla="*/ 8914 h 10189"/>
              <a:gd name="connsiteX143" fmla="*/ 3934 w 10133"/>
              <a:gd name="connsiteY143" fmla="*/ 8983 h 10189"/>
              <a:gd name="connsiteX144" fmla="*/ 4194 w 10133"/>
              <a:gd name="connsiteY144" fmla="*/ 9214 h 10189"/>
              <a:gd name="connsiteX145" fmla="*/ 4414 w 10133"/>
              <a:gd name="connsiteY145" fmla="*/ 9375 h 10189"/>
              <a:gd name="connsiteX146" fmla="*/ 4570 w 10133"/>
              <a:gd name="connsiteY146" fmla="*/ 9560 h 10189"/>
              <a:gd name="connsiteX147" fmla="*/ 4751 w 10133"/>
              <a:gd name="connsiteY147" fmla="*/ 9814 h 10189"/>
              <a:gd name="connsiteX148" fmla="*/ 4829 w 10133"/>
              <a:gd name="connsiteY148" fmla="*/ 10160 h 10189"/>
              <a:gd name="connsiteX149" fmla="*/ 5089 w 10133"/>
              <a:gd name="connsiteY149" fmla="*/ 10160 h 10189"/>
              <a:gd name="connsiteX150" fmla="*/ 5361 w 10133"/>
              <a:gd name="connsiteY150" fmla="*/ 10022 h 10189"/>
              <a:gd name="connsiteX151" fmla="*/ 5620 w 10133"/>
              <a:gd name="connsiteY151" fmla="*/ 9929 h 10189"/>
              <a:gd name="connsiteX152" fmla="*/ 5763 w 10133"/>
              <a:gd name="connsiteY152" fmla="*/ 9906 h 10189"/>
              <a:gd name="connsiteX153" fmla="*/ 5893 w 10133"/>
              <a:gd name="connsiteY153" fmla="*/ 9745 h 10189"/>
              <a:gd name="connsiteX154" fmla="*/ 5970 w 10133"/>
              <a:gd name="connsiteY154" fmla="*/ 9676 h 10189"/>
              <a:gd name="connsiteX155" fmla="*/ 6048 w 10133"/>
              <a:gd name="connsiteY155" fmla="*/ 9491 h 10189"/>
              <a:gd name="connsiteX156" fmla="*/ 6217 w 10133"/>
              <a:gd name="connsiteY156" fmla="*/ 9144 h 10189"/>
              <a:gd name="connsiteX157" fmla="*/ 6476 w 10133"/>
              <a:gd name="connsiteY157" fmla="*/ 8891 h 10189"/>
              <a:gd name="connsiteX158" fmla="*/ 6697 w 10133"/>
              <a:gd name="connsiteY158" fmla="*/ 9006 h 10189"/>
              <a:gd name="connsiteX159" fmla="*/ 6787 w 10133"/>
              <a:gd name="connsiteY159" fmla="*/ 9167 h 10189"/>
              <a:gd name="connsiteX160" fmla="*/ 6891 w 10133"/>
              <a:gd name="connsiteY160" fmla="*/ 9260 h 10189"/>
              <a:gd name="connsiteX161" fmla="*/ 7099 w 10133"/>
              <a:gd name="connsiteY161" fmla="*/ 9167 h 10189"/>
              <a:gd name="connsiteX162" fmla="*/ 7241 w 10133"/>
              <a:gd name="connsiteY162" fmla="*/ 8845 h 10189"/>
              <a:gd name="connsiteX163" fmla="*/ 7319 w 10133"/>
              <a:gd name="connsiteY163" fmla="*/ 8660 h 10189"/>
              <a:gd name="connsiteX164" fmla="*/ 7488 w 10133"/>
              <a:gd name="connsiteY164" fmla="*/ 9052 h 10189"/>
              <a:gd name="connsiteX165" fmla="*/ 7527 w 10133"/>
              <a:gd name="connsiteY165" fmla="*/ 9029 h 10189"/>
              <a:gd name="connsiteX166" fmla="*/ 7695 w 10133"/>
              <a:gd name="connsiteY166" fmla="*/ 8822 h 10189"/>
              <a:gd name="connsiteX167" fmla="*/ 8162 w 10133"/>
              <a:gd name="connsiteY167" fmla="*/ 8683 h 10189"/>
              <a:gd name="connsiteX168" fmla="*/ 8344 w 10133"/>
              <a:gd name="connsiteY168" fmla="*/ 8614 h 10189"/>
              <a:gd name="connsiteX169" fmla="*/ 8720 w 10133"/>
              <a:gd name="connsiteY169" fmla="*/ 8476 h 10189"/>
              <a:gd name="connsiteX170" fmla="*/ 8953 w 10133"/>
              <a:gd name="connsiteY170" fmla="*/ 8359 h 10189"/>
              <a:gd name="connsiteX171" fmla="*/ 9692 w 10133"/>
              <a:gd name="connsiteY171" fmla="*/ 8429 h 10189"/>
              <a:gd name="connsiteX172" fmla="*/ 10004 w 10133"/>
              <a:gd name="connsiteY172" fmla="*/ 8290 h 10189"/>
              <a:gd name="connsiteX173" fmla="*/ 10017 w 10133"/>
              <a:gd name="connsiteY173" fmla="*/ 8198 h 10189"/>
              <a:gd name="connsiteX174" fmla="*/ 10133 w 10133"/>
              <a:gd name="connsiteY174" fmla="*/ 8129 h 10189"/>
              <a:gd name="connsiteX0" fmla="*/ 10171 w 10171"/>
              <a:gd name="connsiteY0" fmla="*/ 1366 h 10189"/>
              <a:gd name="connsiteX1" fmla="*/ 10029 w 10171"/>
              <a:gd name="connsiteY1" fmla="*/ 1527 h 10189"/>
              <a:gd name="connsiteX2" fmla="*/ 9562 w 10171"/>
              <a:gd name="connsiteY2" fmla="*/ 1435 h 10189"/>
              <a:gd name="connsiteX3" fmla="*/ 9535 w 10171"/>
              <a:gd name="connsiteY3" fmla="*/ 1366 h 10189"/>
              <a:gd name="connsiteX4" fmla="*/ 9445 w 10171"/>
              <a:gd name="connsiteY4" fmla="*/ 1412 h 10189"/>
              <a:gd name="connsiteX5" fmla="*/ 9251 w 10171"/>
              <a:gd name="connsiteY5" fmla="*/ 1435 h 10189"/>
              <a:gd name="connsiteX6" fmla="*/ 9068 w 10171"/>
              <a:gd name="connsiteY6" fmla="*/ 1667 h 10189"/>
              <a:gd name="connsiteX7" fmla="*/ 8653 w 10171"/>
              <a:gd name="connsiteY7" fmla="*/ 1713 h 10189"/>
              <a:gd name="connsiteX8" fmla="*/ 8290 w 10171"/>
              <a:gd name="connsiteY8" fmla="*/ 1597 h 10189"/>
              <a:gd name="connsiteX9" fmla="*/ 7849 w 10171"/>
              <a:gd name="connsiteY9" fmla="*/ 1504 h 10189"/>
              <a:gd name="connsiteX10" fmla="*/ 7785 w 10171"/>
              <a:gd name="connsiteY10" fmla="*/ 1389 h 10189"/>
              <a:gd name="connsiteX11" fmla="*/ 7629 w 10171"/>
              <a:gd name="connsiteY11" fmla="*/ 1274 h 10189"/>
              <a:gd name="connsiteX12" fmla="*/ 7318 w 10171"/>
              <a:gd name="connsiteY12" fmla="*/ 1343 h 10189"/>
              <a:gd name="connsiteX13" fmla="*/ 7045 w 10171"/>
              <a:gd name="connsiteY13" fmla="*/ 673 h 10189"/>
              <a:gd name="connsiteX14" fmla="*/ 6812 w 10171"/>
              <a:gd name="connsiteY14" fmla="*/ 766 h 10189"/>
              <a:gd name="connsiteX15" fmla="*/ 6527 w 10171"/>
              <a:gd name="connsiteY15" fmla="*/ 650 h 10189"/>
              <a:gd name="connsiteX16" fmla="*/ 6462 w 10171"/>
              <a:gd name="connsiteY16" fmla="*/ 304 h 10189"/>
              <a:gd name="connsiteX17" fmla="*/ 6346 w 10171"/>
              <a:gd name="connsiteY17" fmla="*/ 189 h 10189"/>
              <a:gd name="connsiteX18" fmla="*/ 5982 w 10171"/>
              <a:gd name="connsiteY18" fmla="*/ 327 h 10189"/>
              <a:gd name="connsiteX19" fmla="*/ 5334 w 10171"/>
              <a:gd name="connsiteY19" fmla="*/ 420 h 10189"/>
              <a:gd name="connsiteX20" fmla="*/ 4919 w 10171"/>
              <a:gd name="connsiteY20" fmla="*/ 535 h 10189"/>
              <a:gd name="connsiteX21" fmla="*/ 4802 w 10171"/>
              <a:gd name="connsiteY21" fmla="*/ 627 h 10189"/>
              <a:gd name="connsiteX22" fmla="*/ 4608 w 10171"/>
              <a:gd name="connsiteY22" fmla="*/ 766 h 10189"/>
              <a:gd name="connsiteX23" fmla="*/ 4387 w 10171"/>
              <a:gd name="connsiteY23" fmla="*/ 974 h 10189"/>
              <a:gd name="connsiteX24" fmla="*/ 4154 w 10171"/>
              <a:gd name="connsiteY24" fmla="*/ 1343 h 10189"/>
              <a:gd name="connsiteX25" fmla="*/ 3972 w 10171"/>
              <a:gd name="connsiteY25" fmla="*/ 1435 h 10189"/>
              <a:gd name="connsiteX26" fmla="*/ 3856 w 10171"/>
              <a:gd name="connsiteY26" fmla="*/ 1851 h 10189"/>
              <a:gd name="connsiteX27" fmla="*/ 3778 w 10171"/>
              <a:gd name="connsiteY27" fmla="*/ 1943 h 10189"/>
              <a:gd name="connsiteX28" fmla="*/ 3622 w 10171"/>
              <a:gd name="connsiteY28" fmla="*/ 1874 h 10189"/>
              <a:gd name="connsiteX29" fmla="*/ 3609 w 10171"/>
              <a:gd name="connsiteY29" fmla="*/ 1805 h 10189"/>
              <a:gd name="connsiteX30" fmla="*/ 3519 w 10171"/>
              <a:gd name="connsiteY30" fmla="*/ 1920 h 10189"/>
              <a:gd name="connsiteX31" fmla="*/ 3111 w 10171"/>
              <a:gd name="connsiteY31" fmla="*/ 1808 h 10189"/>
              <a:gd name="connsiteX32" fmla="*/ 2559 w 10171"/>
              <a:gd name="connsiteY32" fmla="*/ 1828 h 10189"/>
              <a:gd name="connsiteX33" fmla="*/ 1769 w 10171"/>
              <a:gd name="connsiteY33" fmla="*/ 828 h 10189"/>
              <a:gd name="connsiteX34" fmla="*/ 1631 w 10171"/>
              <a:gd name="connsiteY34" fmla="*/ 1 h 10189"/>
              <a:gd name="connsiteX35" fmla="*/ 482 w 10171"/>
              <a:gd name="connsiteY35" fmla="*/ 278 h 10189"/>
              <a:gd name="connsiteX36" fmla="*/ 38 w 10171"/>
              <a:gd name="connsiteY36" fmla="*/ 1861 h 10189"/>
              <a:gd name="connsiteX37" fmla="*/ 636 w 10171"/>
              <a:gd name="connsiteY37" fmla="*/ 2508 h 10189"/>
              <a:gd name="connsiteX38" fmla="*/ 566 w 10171"/>
              <a:gd name="connsiteY38" fmla="*/ 2653 h 10189"/>
              <a:gd name="connsiteX39" fmla="*/ 1485 w 10171"/>
              <a:gd name="connsiteY39" fmla="*/ 2067 h 10189"/>
              <a:gd name="connsiteX40" fmla="*/ 2689 w 10171"/>
              <a:gd name="connsiteY40" fmla="*/ 2428 h 10189"/>
              <a:gd name="connsiteX41" fmla="*/ 2676 w 10171"/>
              <a:gd name="connsiteY41" fmla="*/ 2566 h 10189"/>
              <a:gd name="connsiteX42" fmla="*/ 2455 w 10171"/>
              <a:gd name="connsiteY42" fmla="*/ 2589 h 10189"/>
              <a:gd name="connsiteX43" fmla="*/ 2429 w 10171"/>
              <a:gd name="connsiteY43" fmla="*/ 2659 h 10189"/>
              <a:gd name="connsiteX44" fmla="*/ 2222 w 10171"/>
              <a:gd name="connsiteY44" fmla="*/ 2728 h 10189"/>
              <a:gd name="connsiteX45" fmla="*/ 2209 w 10171"/>
              <a:gd name="connsiteY45" fmla="*/ 2798 h 10189"/>
              <a:gd name="connsiteX46" fmla="*/ 2170 w 10171"/>
              <a:gd name="connsiteY46" fmla="*/ 2821 h 10189"/>
              <a:gd name="connsiteX47" fmla="*/ 2144 w 10171"/>
              <a:gd name="connsiteY47" fmla="*/ 2959 h 10189"/>
              <a:gd name="connsiteX48" fmla="*/ 2287 w 10171"/>
              <a:gd name="connsiteY48" fmla="*/ 3190 h 10189"/>
              <a:gd name="connsiteX49" fmla="*/ 2131 w 10171"/>
              <a:gd name="connsiteY49" fmla="*/ 3051 h 10189"/>
              <a:gd name="connsiteX50" fmla="*/ 1470 w 10171"/>
              <a:gd name="connsiteY50" fmla="*/ 3074 h 10189"/>
              <a:gd name="connsiteX51" fmla="*/ 1340 w 10171"/>
              <a:gd name="connsiteY51" fmla="*/ 2890 h 10189"/>
              <a:gd name="connsiteX52" fmla="*/ 1379 w 10171"/>
              <a:gd name="connsiteY52" fmla="*/ 3074 h 10189"/>
              <a:gd name="connsiteX53" fmla="*/ 1366 w 10171"/>
              <a:gd name="connsiteY53" fmla="*/ 3282 h 10189"/>
              <a:gd name="connsiteX54" fmla="*/ 1029 w 10171"/>
              <a:gd name="connsiteY54" fmla="*/ 3028 h 10189"/>
              <a:gd name="connsiteX55" fmla="*/ 601 w 10171"/>
              <a:gd name="connsiteY55" fmla="*/ 3097 h 10189"/>
              <a:gd name="connsiteX56" fmla="*/ 523 w 10171"/>
              <a:gd name="connsiteY56" fmla="*/ 3282 h 10189"/>
              <a:gd name="connsiteX57" fmla="*/ 510 w 10171"/>
              <a:gd name="connsiteY57" fmla="*/ 3397 h 10189"/>
              <a:gd name="connsiteX58" fmla="*/ 433 w 10171"/>
              <a:gd name="connsiteY58" fmla="*/ 3443 h 10189"/>
              <a:gd name="connsiteX59" fmla="*/ 328 w 10171"/>
              <a:gd name="connsiteY59" fmla="*/ 3535 h 10189"/>
              <a:gd name="connsiteX60" fmla="*/ 276 w 10171"/>
              <a:gd name="connsiteY60" fmla="*/ 3675 h 10189"/>
              <a:gd name="connsiteX61" fmla="*/ 238 w 10171"/>
              <a:gd name="connsiteY61" fmla="*/ 3698 h 10189"/>
              <a:gd name="connsiteX62" fmla="*/ 199 w 10171"/>
              <a:gd name="connsiteY62" fmla="*/ 4366 h 10189"/>
              <a:gd name="connsiteX63" fmla="*/ 173 w 10171"/>
              <a:gd name="connsiteY63" fmla="*/ 4598 h 10189"/>
              <a:gd name="connsiteX64" fmla="*/ 186 w 10171"/>
              <a:gd name="connsiteY64" fmla="*/ 4482 h 10189"/>
              <a:gd name="connsiteX65" fmla="*/ 614 w 10171"/>
              <a:gd name="connsiteY65" fmla="*/ 4459 h 10189"/>
              <a:gd name="connsiteX66" fmla="*/ 730 w 10171"/>
              <a:gd name="connsiteY66" fmla="*/ 4482 h 10189"/>
              <a:gd name="connsiteX67" fmla="*/ 678 w 10171"/>
              <a:gd name="connsiteY67" fmla="*/ 4644 h 10189"/>
              <a:gd name="connsiteX68" fmla="*/ 523 w 10171"/>
              <a:gd name="connsiteY68" fmla="*/ 4852 h 10189"/>
              <a:gd name="connsiteX69" fmla="*/ 640 w 10171"/>
              <a:gd name="connsiteY69" fmla="*/ 5059 h 10189"/>
              <a:gd name="connsiteX70" fmla="*/ 653 w 10171"/>
              <a:gd name="connsiteY70" fmla="*/ 5174 h 10189"/>
              <a:gd name="connsiteX71" fmla="*/ 678 w 10171"/>
              <a:gd name="connsiteY71" fmla="*/ 5244 h 10189"/>
              <a:gd name="connsiteX72" fmla="*/ 653 w 10171"/>
              <a:gd name="connsiteY72" fmla="*/ 5382 h 10189"/>
              <a:gd name="connsiteX73" fmla="*/ 769 w 10171"/>
              <a:gd name="connsiteY73" fmla="*/ 5405 h 10189"/>
              <a:gd name="connsiteX74" fmla="*/ 653 w 10171"/>
              <a:gd name="connsiteY74" fmla="*/ 5706 h 10189"/>
              <a:gd name="connsiteX75" fmla="*/ 665 w 10171"/>
              <a:gd name="connsiteY75" fmla="*/ 6259 h 10189"/>
              <a:gd name="connsiteX76" fmla="*/ 848 w 10171"/>
              <a:gd name="connsiteY76" fmla="*/ 6282 h 10189"/>
              <a:gd name="connsiteX77" fmla="*/ 809 w 10171"/>
              <a:gd name="connsiteY77" fmla="*/ 6328 h 10189"/>
              <a:gd name="connsiteX78" fmla="*/ 575 w 10171"/>
              <a:gd name="connsiteY78" fmla="*/ 6374 h 10189"/>
              <a:gd name="connsiteX79" fmla="*/ 536 w 10171"/>
              <a:gd name="connsiteY79" fmla="*/ 6421 h 10189"/>
              <a:gd name="connsiteX80" fmla="*/ 523 w 10171"/>
              <a:gd name="connsiteY80" fmla="*/ 6236 h 10189"/>
              <a:gd name="connsiteX81" fmla="*/ 471 w 10171"/>
              <a:gd name="connsiteY81" fmla="*/ 6098 h 10189"/>
              <a:gd name="connsiteX82" fmla="*/ 394 w 10171"/>
              <a:gd name="connsiteY82" fmla="*/ 5867 h 10189"/>
              <a:gd name="connsiteX83" fmla="*/ 367 w 10171"/>
              <a:gd name="connsiteY83" fmla="*/ 6282 h 10189"/>
              <a:gd name="connsiteX84" fmla="*/ 394 w 10171"/>
              <a:gd name="connsiteY84" fmla="*/ 6421 h 10189"/>
              <a:gd name="connsiteX85" fmla="*/ 250 w 10171"/>
              <a:gd name="connsiteY85" fmla="*/ 6537 h 10189"/>
              <a:gd name="connsiteX86" fmla="*/ 263 w 10171"/>
              <a:gd name="connsiteY86" fmla="*/ 6629 h 10189"/>
              <a:gd name="connsiteX87" fmla="*/ 420 w 10171"/>
              <a:gd name="connsiteY87" fmla="*/ 6675 h 10189"/>
              <a:gd name="connsiteX88" fmla="*/ 471 w 10171"/>
              <a:gd name="connsiteY88" fmla="*/ 6814 h 10189"/>
              <a:gd name="connsiteX89" fmla="*/ 484 w 10171"/>
              <a:gd name="connsiteY89" fmla="*/ 6744 h 10189"/>
              <a:gd name="connsiteX90" fmla="*/ 523 w 10171"/>
              <a:gd name="connsiteY90" fmla="*/ 6721 h 10189"/>
              <a:gd name="connsiteX91" fmla="*/ 614 w 10171"/>
              <a:gd name="connsiteY91" fmla="*/ 6744 h 10189"/>
              <a:gd name="connsiteX92" fmla="*/ 627 w 10171"/>
              <a:gd name="connsiteY92" fmla="*/ 6814 h 10189"/>
              <a:gd name="connsiteX93" fmla="*/ 640 w 10171"/>
              <a:gd name="connsiteY93" fmla="*/ 6952 h 10189"/>
              <a:gd name="connsiteX94" fmla="*/ 822 w 10171"/>
              <a:gd name="connsiteY94" fmla="*/ 6975 h 10189"/>
              <a:gd name="connsiteX95" fmla="*/ 964 w 10171"/>
              <a:gd name="connsiteY95" fmla="*/ 7321 h 10189"/>
              <a:gd name="connsiteX96" fmla="*/ 769 w 10171"/>
              <a:gd name="connsiteY96" fmla="*/ 7436 h 10189"/>
              <a:gd name="connsiteX97" fmla="*/ 653 w 10171"/>
              <a:gd name="connsiteY97" fmla="*/ 7321 h 10189"/>
              <a:gd name="connsiteX98" fmla="*/ 549 w 10171"/>
              <a:gd name="connsiteY98" fmla="*/ 7252 h 10189"/>
              <a:gd name="connsiteX99" fmla="*/ 471 w 10171"/>
              <a:gd name="connsiteY99" fmla="*/ 7436 h 10189"/>
              <a:gd name="connsiteX100" fmla="*/ 782 w 10171"/>
              <a:gd name="connsiteY100" fmla="*/ 7599 h 10189"/>
              <a:gd name="connsiteX101" fmla="*/ 795 w 10171"/>
              <a:gd name="connsiteY101" fmla="*/ 7668 h 10189"/>
              <a:gd name="connsiteX102" fmla="*/ 835 w 10171"/>
              <a:gd name="connsiteY102" fmla="*/ 7691 h 10189"/>
              <a:gd name="connsiteX103" fmla="*/ 861 w 10171"/>
              <a:gd name="connsiteY103" fmla="*/ 7967 h 10189"/>
              <a:gd name="connsiteX104" fmla="*/ 873 w 10171"/>
              <a:gd name="connsiteY104" fmla="*/ 8221 h 10189"/>
              <a:gd name="connsiteX105" fmla="*/ 990 w 10171"/>
              <a:gd name="connsiteY105" fmla="*/ 8129 h 10189"/>
              <a:gd name="connsiteX106" fmla="*/ 1119 w 10171"/>
              <a:gd name="connsiteY106" fmla="*/ 8453 h 10189"/>
              <a:gd name="connsiteX107" fmla="*/ 1029 w 10171"/>
              <a:gd name="connsiteY107" fmla="*/ 8429 h 10189"/>
              <a:gd name="connsiteX108" fmla="*/ 990 w 10171"/>
              <a:gd name="connsiteY108" fmla="*/ 8406 h 10189"/>
              <a:gd name="connsiteX109" fmla="*/ 938 w 10171"/>
              <a:gd name="connsiteY109" fmla="*/ 8545 h 10189"/>
              <a:gd name="connsiteX110" fmla="*/ 951 w 10171"/>
              <a:gd name="connsiteY110" fmla="*/ 8822 h 10189"/>
              <a:gd name="connsiteX111" fmla="*/ 1042 w 10171"/>
              <a:gd name="connsiteY111" fmla="*/ 8729 h 10189"/>
              <a:gd name="connsiteX112" fmla="*/ 1457 w 10171"/>
              <a:gd name="connsiteY112" fmla="*/ 8729 h 10189"/>
              <a:gd name="connsiteX113" fmla="*/ 1573 w 10171"/>
              <a:gd name="connsiteY113" fmla="*/ 8637 h 10189"/>
              <a:gd name="connsiteX114" fmla="*/ 1652 w 10171"/>
              <a:gd name="connsiteY114" fmla="*/ 8545 h 10189"/>
              <a:gd name="connsiteX115" fmla="*/ 1690 w 10171"/>
              <a:gd name="connsiteY115" fmla="*/ 8660 h 10189"/>
              <a:gd name="connsiteX116" fmla="*/ 1560 w 10171"/>
              <a:gd name="connsiteY116" fmla="*/ 8845 h 10189"/>
              <a:gd name="connsiteX117" fmla="*/ 1224 w 10171"/>
              <a:gd name="connsiteY117" fmla="*/ 9029 h 10189"/>
              <a:gd name="connsiteX118" fmla="*/ 1055 w 10171"/>
              <a:gd name="connsiteY118" fmla="*/ 9144 h 10189"/>
              <a:gd name="connsiteX119" fmla="*/ 1171 w 10171"/>
              <a:gd name="connsiteY119" fmla="*/ 9260 h 10189"/>
              <a:gd name="connsiteX120" fmla="*/ 1431 w 10171"/>
              <a:gd name="connsiteY120" fmla="*/ 9121 h 10189"/>
              <a:gd name="connsiteX121" fmla="*/ 1457 w 10171"/>
              <a:gd name="connsiteY121" fmla="*/ 9214 h 10189"/>
              <a:gd name="connsiteX122" fmla="*/ 1482 w 10171"/>
              <a:gd name="connsiteY122" fmla="*/ 9491 h 10189"/>
              <a:gd name="connsiteX123" fmla="*/ 1652 w 10171"/>
              <a:gd name="connsiteY123" fmla="*/ 9237 h 10189"/>
              <a:gd name="connsiteX124" fmla="*/ 1781 w 10171"/>
              <a:gd name="connsiteY124" fmla="*/ 9075 h 10189"/>
              <a:gd name="connsiteX125" fmla="*/ 1833 w 10171"/>
              <a:gd name="connsiteY125" fmla="*/ 9075 h 10189"/>
              <a:gd name="connsiteX126" fmla="*/ 1949 w 10171"/>
              <a:gd name="connsiteY126" fmla="*/ 9098 h 10189"/>
              <a:gd name="connsiteX127" fmla="*/ 2080 w 10171"/>
              <a:gd name="connsiteY127" fmla="*/ 9237 h 10189"/>
              <a:gd name="connsiteX128" fmla="*/ 2157 w 10171"/>
              <a:gd name="connsiteY128" fmla="*/ 9283 h 10189"/>
              <a:gd name="connsiteX129" fmla="*/ 2274 w 10171"/>
              <a:gd name="connsiteY129" fmla="*/ 9191 h 10189"/>
              <a:gd name="connsiteX130" fmla="*/ 2261 w 10171"/>
              <a:gd name="connsiteY130" fmla="*/ 9329 h 10189"/>
              <a:gd name="connsiteX131" fmla="*/ 2222 w 10171"/>
              <a:gd name="connsiteY131" fmla="*/ 9352 h 10189"/>
              <a:gd name="connsiteX132" fmla="*/ 2312 w 10171"/>
              <a:gd name="connsiteY132" fmla="*/ 9560 h 10189"/>
              <a:gd name="connsiteX133" fmla="*/ 2325 w 10171"/>
              <a:gd name="connsiteY133" fmla="*/ 9814 h 10189"/>
              <a:gd name="connsiteX134" fmla="*/ 2416 w 10171"/>
              <a:gd name="connsiteY134" fmla="*/ 9837 h 10189"/>
              <a:gd name="connsiteX135" fmla="*/ 2429 w 10171"/>
              <a:gd name="connsiteY135" fmla="*/ 9906 h 10189"/>
              <a:gd name="connsiteX136" fmla="*/ 2572 w 10171"/>
              <a:gd name="connsiteY136" fmla="*/ 9952 h 10189"/>
              <a:gd name="connsiteX137" fmla="*/ 3052 w 10171"/>
              <a:gd name="connsiteY137" fmla="*/ 10022 h 10189"/>
              <a:gd name="connsiteX138" fmla="*/ 3324 w 10171"/>
              <a:gd name="connsiteY138" fmla="*/ 9883 h 10189"/>
              <a:gd name="connsiteX139" fmla="*/ 3428 w 10171"/>
              <a:gd name="connsiteY139" fmla="*/ 9537 h 10189"/>
              <a:gd name="connsiteX140" fmla="*/ 3454 w 10171"/>
              <a:gd name="connsiteY140" fmla="*/ 9075 h 10189"/>
              <a:gd name="connsiteX141" fmla="*/ 3609 w 10171"/>
              <a:gd name="connsiteY141" fmla="*/ 8960 h 10189"/>
              <a:gd name="connsiteX142" fmla="*/ 3687 w 10171"/>
              <a:gd name="connsiteY142" fmla="*/ 8914 h 10189"/>
              <a:gd name="connsiteX143" fmla="*/ 3972 w 10171"/>
              <a:gd name="connsiteY143" fmla="*/ 8983 h 10189"/>
              <a:gd name="connsiteX144" fmla="*/ 4232 w 10171"/>
              <a:gd name="connsiteY144" fmla="*/ 9214 h 10189"/>
              <a:gd name="connsiteX145" fmla="*/ 4452 w 10171"/>
              <a:gd name="connsiteY145" fmla="*/ 9375 h 10189"/>
              <a:gd name="connsiteX146" fmla="*/ 4608 w 10171"/>
              <a:gd name="connsiteY146" fmla="*/ 9560 h 10189"/>
              <a:gd name="connsiteX147" fmla="*/ 4789 w 10171"/>
              <a:gd name="connsiteY147" fmla="*/ 9814 h 10189"/>
              <a:gd name="connsiteX148" fmla="*/ 4867 w 10171"/>
              <a:gd name="connsiteY148" fmla="*/ 10160 h 10189"/>
              <a:gd name="connsiteX149" fmla="*/ 5127 w 10171"/>
              <a:gd name="connsiteY149" fmla="*/ 10160 h 10189"/>
              <a:gd name="connsiteX150" fmla="*/ 5399 w 10171"/>
              <a:gd name="connsiteY150" fmla="*/ 10022 h 10189"/>
              <a:gd name="connsiteX151" fmla="*/ 5658 w 10171"/>
              <a:gd name="connsiteY151" fmla="*/ 9929 h 10189"/>
              <a:gd name="connsiteX152" fmla="*/ 5801 w 10171"/>
              <a:gd name="connsiteY152" fmla="*/ 9906 h 10189"/>
              <a:gd name="connsiteX153" fmla="*/ 5931 w 10171"/>
              <a:gd name="connsiteY153" fmla="*/ 9745 h 10189"/>
              <a:gd name="connsiteX154" fmla="*/ 6008 w 10171"/>
              <a:gd name="connsiteY154" fmla="*/ 9676 h 10189"/>
              <a:gd name="connsiteX155" fmla="*/ 6086 w 10171"/>
              <a:gd name="connsiteY155" fmla="*/ 9491 h 10189"/>
              <a:gd name="connsiteX156" fmla="*/ 6255 w 10171"/>
              <a:gd name="connsiteY156" fmla="*/ 9144 h 10189"/>
              <a:gd name="connsiteX157" fmla="*/ 6514 w 10171"/>
              <a:gd name="connsiteY157" fmla="*/ 8891 h 10189"/>
              <a:gd name="connsiteX158" fmla="*/ 6735 w 10171"/>
              <a:gd name="connsiteY158" fmla="*/ 9006 h 10189"/>
              <a:gd name="connsiteX159" fmla="*/ 6825 w 10171"/>
              <a:gd name="connsiteY159" fmla="*/ 9167 h 10189"/>
              <a:gd name="connsiteX160" fmla="*/ 6929 w 10171"/>
              <a:gd name="connsiteY160" fmla="*/ 9260 h 10189"/>
              <a:gd name="connsiteX161" fmla="*/ 7137 w 10171"/>
              <a:gd name="connsiteY161" fmla="*/ 9167 h 10189"/>
              <a:gd name="connsiteX162" fmla="*/ 7279 w 10171"/>
              <a:gd name="connsiteY162" fmla="*/ 8845 h 10189"/>
              <a:gd name="connsiteX163" fmla="*/ 7357 w 10171"/>
              <a:gd name="connsiteY163" fmla="*/ 8660 h 10189"/>
              <a:gd name="connsiteX164" fmla="*/ 7526 w 10171"/>
              <a:gd name="connsiteY164" fmla="*/ 9052 h 10189"/>
              <a:gd name="connsiteX165" fmla="*/ 7565 w 10171"/>
              <a:gd name="connsiteY165" fmla="*/ 9029 h 10189"/>
              <a:gd name="connsiteX166" fmla="*/ 7733 w 10171"/>
              <a:gd name="connsiteY166" fmla="*/ 8822 h 10189"/>
              <a:gd name="connsiteX167" fmla="*/ 8200 w 10171"/>
              <a:gd name="connsiteY167" fmla="*/ 8683 h 10189"/>
              <a:gd name="connsiteX168" fmla="*/ 8382 w 10171"/>
              <a:gd name="connsiteY168" fmla="*/ 8614 h 10189"/>
              <a:gd name="connsiteX169" fmla="*/ 8758 w 10171"/>
              <a:gd name="connsiteY169" fmla="*/ 8476 h 10189"/>
              <a:gd name="connsiteX170" fmla="*/ 8991 w 10171"/>
              <a:gd name="connsiteY170" fmla="*/ 8359 h 10189"/>
              <a:gd name="connsiteX171" fmla="*/ 9730 w 10171"/>
              <a:gd name="connsiteY171" fmla="*/ 8429 h 10189"/>
              <a:gd name="connsiteX172" fmla="*/ 10042 w 10171"/>
              <a:gd name="connsiteY172" fmla="*/ 8290 h 10189"/>
              <a:gd name="connsiteX173" fmla="*/ 10055 w 10171"/>
              <a:gd name="connsiteY173" fmla="*/ 8198 h 10189"/>
              <a:gd name="connsiteX174" fmla="*/ 10171 w 10171"/>
              <a:gd name="connsiteY174" fmla="*/ 8129 h 10189"/>
              <a:gd name="connsiteX0" fmla="*/ 10171 w 10171"/>
              <a:gd name="connsiteY0" fmla="*/ 1366 h 10189"/>
              <a:gd name="connsiteX1" fmla="*/ 10029 w 10171"/>
              <a:gd name="connsiteY1" fmla="*/ 1527 h 10189"/>
              <a:gd name="connsiteX2" fmla="*/ 9562 w 10171"/>
              <a:gd name="connsiteY2" fmla="*/ 1435 h 10189"/>
              <a:gd name="connsiteX3" fmla="*/ 9535 w 10171"/>
              <a:gd name="connsiteY3" fmla="*/ 1366 h 10189"/>
              <a:gd name="connsiteX4" fmla="*/ 9445 w 10171"/>
              <a:gd name="connsiteY4" fmla="*/ 1412 h 10189"/>
              <a:gd name="connsiteX5" fmla="*/ 9251 w 10171"/>
              <a:gd name="connsiteY5" fmla="*/ 1435 h 10189"/>
              <a:gd name="connsiteX6" fmla="*/ 9068 w 10171"/>
              <a:gd name="connsiteY6" fmla="*/ 1667 h 10189"/>
              <a:gd name="connsiteX7" fmla="*/ 8653 w 10171"/>
              <a:gd name="connsiteY7" fmla="*/ 1713 h 10189"/>
              <a:gd name="connsiteX8" fmla="*/ 8290 w 10171"/>
              <a:gd name="connsiteY8" fmla="*/ 1597 h 10189"/>
              <a:gd name="connsiteX9" fmla="*/ 7849 w 10171"/>
              <a:gd name="connsiteY9" fmla="*/ 1504 h 10189"/>
              <a:gd name="connsiteX10" fmla="*/ 7785 w 10171"/>
              <a:gd name="connsiteY10" fmla="*/ 1389 h 10189"/>
              <a:gd name="connsiteX11" fmla="*/ 7629 w 10171"/>
              <a:gd name="connsiteY11" fmla="*/ 1274 h 10189"/>
              <a:gd name="connsiteX12" fmla="*/ 7318 w 10171"/>
              <a:gd name="connsiteY12" fmla="*/ 1343 h 10189"/>
              <a:gd name="connsiteX13" fmla="*/ 7045 w 10171"/>
              <a:gd name="connsiteY13" fmla="*/ 673 h 10189"/>
              <a:gd name="connsiteX14" fmla="*/ 6812 w 10171"/>
              <a:gd name="connsiteY14" fmla="*/ 766 h 10189"/>
              <a:gd name="connsiteX15" fmla="*/ 6527 w 10171"/>
              <a:gd name="connsiteY15" fmla="*/ 650 h 10189"/>
              <a:gd name="connsiteX16" fmla="*/ 6462 w 10171"/>
              <a:gd name="connsiteY16" fmla="*/ 304 h 10189"/>
              <a:gd name="connsiteX17" fmla="*/ 6346 w 10171"/>
              <a:gd name="connsiteY17" fmla="*/ 189 h 10189"/>
              <a:gd name="connsiteX18" fmla="*/ 5982 w 10171"/>
              <a:gd name="connsiteY18" fmla="*/ 327 h 10189"/>
              <a:gd name="connsiteX19" fmla="*/ 5334 w 10171"/>
              <a:gd name="connsiteY19" fmla="*/ 420 h 10189"/>
              <a:gd name="connsiteX20" fmla="*/ 4919 w 10171"/>
              <a:gd name="connsiteY20" fmla="*/ 535 h 10189"/>
              <a:gd name="connsiteX21" fmla="*/ 4802 w 10171"/>
              <a:gd name="connsiteY21" fmla="*/ 627 h 10189"/>
              <a:gd name="connsiteX22" fmla="*/ 4608 w 10171"/>
              <a:gd name="connsiteY22" fmla="*/ 766 h 10189"/>
              <a:gd name="connsiteX23" fmla="*/ 4387 w 10171"/>
              <a:gd name="connsiteY23" fmla="*/ 974 h 10189"/>
              <a:gd name="connsiteX24" fmla="*/ 4154 w 10171"/>
              <a:gd name="connsiteY24" fmla="*/ 1343 h 10189"/>
              <a:gd name="connsiteX25" fmla="*/ 3972 w 10171"/>
              <a:gd name="connsiteY25" fmla="*/ 1435 h 10189"/>
              <a:gd name="connsiteX26" fmla="*/ 3856 w 10171"/>
              <a:gd name="connsiteY26" fmla="*/ 1851 h 10189"/>
              <a:gd name="connsiteX27" fmla="*/ 3778 w 10171"/>
              <a:gd name="connsiteY27" fmla="*/ 1943 h 10189"/>
              <a:gd name="connsiteX28" fmla="*/ 3622 w 10171"/>
              <a:gd name="connsiteY28" fmla="*/ 1874 h 10189"/>
              <a:gd name="connsiteX29" fmla="*/ 3609 w 10171"/>
              <a:gd name="connsiteY29" fmla="*/ 1805 h 10189"/>
              <a:gd name="connsiteX30" fmla="*/ 3519 w 10171"/>
              <a:gd name="connsiteY30" fmla="*/ 1920 h 10189"/>
              <a:gd name="connsiteX31" fmla="*/ 3111 w 10171"/>
              <a:gd name="connsiteY31" fmla="*/ 1808 h 10189"/>
              <a:gd name="connsiteX32" fmla="*/ 2559 w 10171"/>
              <a:gd name="connsiteY32" fmla="*/ 1828 h 10189"/>
              <a:gd name="connsiteX33" fmla="*/ 1769 w 10171"/>
              <a:gd name="connsiteY33" fmla="*/ 828 h 10189"/>
              <a:gd name="connsiteX34" fmla="*/ 1631 w 10171"/>
              <a:gd name="connsiteY34" fmla="*/ 1 h 10189"/>
              <a:gd name="connsiteX35" fmla="*/ 482 w 10171"/>
              <a:gd name="connsiteY35" fmla="*/ 278 h 10189"/>
              <a:gd name="connsiteX36" fmla="*/ 38 w 10171"/>
              <a:gd name="connsiteY36" fmla="*/ 1861 h 10189"/>
              <a:gd name="connsiteX37" fmla="*/ 636 w 10171"/>
              <a:gd name="connsiteY37" fmla="*/ 2508 h 10189"/>
              <a:gd name="connsiteX38" fmla="*/ 566 w 10171"/>
              <a:gd name="connsiteY38" fmla="*/ 2653 h 10189"/>
              <a:gd name="connsiteX39" fmla="*/ 1485 w 10171"/>
              <a:gd name="connsiteY39" fmla="*/ 2067 h 10189"/>
              <a:gd name="connsiteX40" fmla="*/ 2689 w 10171"/>
              <a:gd name="connsiteY40" fmla="*/ 2428 h 10189"/>
              <a:gd name="connsiteX41" fmla="*/ 2676 w 10171"/>
              <a:gd name="connsiteY41" fmla="*/ 2566 h 10189"/>
              <a:gd name="connsiteX42" fmla="*/ 2455 w 10171"/>
              <a:gd name="connsiteY42" fmla="*/ 2589 h 10189"/>
              <a:gd name="connsiteX43" fmla="*/ 2429 w 10171"/>
              <a:gd name="connsiteY43" fmla="*/ 2659 h 10189"/>
              <a:gd name="connsiteX44" fmla="*/ 2222 w 10171"/>
              <a:gd name="connsiteY44" fmla="*/ 2728 h 10189"/>
              <a:gd name="connsiteX45" fmla="*/ 2209 w 10171"/>
              <a:gd name="connsiteY45" fmla="*/ 2798 h 10189"/>
              <a:gd name="connsiteX46" fmla="*/ 2170 w 10171"/>
              <a:gd name="connsiteY46" fmla="*/ 2821 h 10189"/>
              <a:gd name="connsiteX47" fmla="*/ 2144 w 10171"/>
              <a:gd name="connsiteY47" fmla="*/ 2959 h 10189"/>
              <a:gd name="connsiteX48" fmla="*/ 2287 w 10171"/>
              <a:gd name="connsiteY48" fmla="*/ 3190 h 10189"/>
              <a:gd name="connsiteX49" fmla="*/ 2131 w 10171"/>
              <a:gd name="connsiteY49" fmla="*/ 3051 h 10189"/>
              <a:gd name="connsiteX50" fmla="*/ 1470 w 10171"/>
              <a:gd name="connsiteY50" fmla="*/ 3074 h 10189"/>
              <a:gd name="connsiteX51" fmla="*/ 1340 w 10171"/>
              <a:gd name="connsiteY51" fmla="*/ 2890 h 10189"/>
              <a:gd name="connsiteX52" fmla="*/ 1379 w 10171"/>
              <a:gd name="connsiteY52" fmla="*/ 3074 h 10189"/>
              <a:gd name="connsiteX53" fmla="*/ 1366 w 10171"/>
              <a:gd name="connsiteY53" fmla="*/ 3282 h 10189"/>
              <a:gd name="connsiteX54" fmla="*/ 1029 w 10171"/>
              <a:gd name="connsiteY54" fmla="*/ 3028 h 10189"/>
              <a:gd name="connsiteX55" fmla="*/ 601 w 10171"/>
              <a:gd name="connsiteY55" fmla="*/ 3097 h 10189"/>
              <a:gd name="connsiteX56" fmla="*/ 523 w 10171"/>
              <a:gd name="connsiteY56" fmla="*/ 3282 h 10189"/>
              <a:gd name="connsiteX57" fmla="*/ 510 w 10171"/>
              <a:gd name="connsiteY57" fmla="*/ 3397 h 10189"/>
              <a:gd name="connsiteX58" fmla="*/ 433 w 10171"/>
              <a:gd name="connsiteY58" fmla="*/ 3443 h 10189"/>
              <a:gd name="connsiteX59" fmla="*/ 328 w 10171"/>
              <a:gd name="connsiteY59" fmla="*/ 3535 h 10189"/>
              <a:gd name="connsiteX60" fmla="*/ 276 w 10171"/>
              <a:gd name="connsiteY60" fmla="*/ 3675 h 10189"/>
              <a:gd name="connsiteX61" fmla="*/ 238 w 10171"/>
              <a:gd name="connsiteY61" fmla="*/ 3698 h 10189"/>
              <a:gd name="connsiteX62" fmla="*/ 199 w 10171"/>
              <a:gd name="connsiteY62" fmla="*/ 4366 h 10189"/>
              <a:gd name="connsiteX63" fmla="*/ 173 w 10171"/>
              <a:gd name="connsiteY63" fmla="*/ 4598 h 10189"/>
              <a:gd name="connsiteX64" fmla="*/ 186 w 10171"/>
              <a:gd name="connsiteY64" fmla="*/ 4482 h 10189"/>
              <a:gd name="connsiteX65" fmla="*/ 621 w 10171"/>
              <a:gd name="connsiteY65" fmla="*/ 4240 h 10189"/>
              <a:gd name="connsiteX66" fmla="*/ 730 w 10171"/>
              <a:gd name="connsiteY66" fmla="*/ 4482 h 10189"/>
              <a:gd name="connsiteX67" fmla="*/ 678 w 10171"/>
              <a:gd name="connsiteY67" fmla="*/ 4644 h 10189"/>
              <a:gd name="connsiteX68" fmla="*/ 523 w 10171"/>
              <a:gd name="connsiteY68" fmla="*/ 4852 h 10189"/>
              <a:gd name="connsiteX69" fmla="*/ 640 w 10171"/>
              <a:gd name="connsiteY69" fmla="*/ 5059 h 10189"/>
              <a:gd name="connsiteX70" fmla="*/ 653 w 10171"/>
              <a:gd name="connsiteY70" fmla="*/ 5174 h 10189"/>
              <a:gd name="connsiteX71" fmla="*/ 678 w 10171"/>
              <a:gd name="connsiteY71" fmla="*/ 5244 h 10189"/>
              <a:gd name="connsiteX72" fmla="*/ 653 w 10171"/>
              <a:gd name="connsiteY72" fmla="*/ 5382 h 10189"/>
              <a:gd name="connsiteX73" fmla="*/ 769 w 10171"/>
              <a:gd name="connsiteY73" fmla="*/ 5405 h 10189"/>
              <a:gd name="connsiteX74" fmla="*/ 653 w 10171"/>
              <a:gd name="connsiteY74" fmla="*/ 5706 h 10189"/>
              <a:gd name="connsiteX75" fmla="*/ 665 w 10171"/>
              <a:gd name="connsiteY75" fmla="*/ 6259 h 10189"/>
              <a:gd name="connsiteX76" fmla="*/ 848 w 10171"/>
              <a:gd name="connsiteY76" fmla="*/ 6282 h 10189"/>
              <a:gd name="connsiteX77" fmla="*/ 809 w 10171"/>
              <a:gd name="connsiteY77" fmla="*/ 6328 h 10189"/>
              <a:gd name="connsiteX78" fmla="*/ 575 w 10171"/>
              <a:gd name="connsiteY78" fmla="*/ 6374 h 10189"/>
              <a:gd name="connsiteX79" fmla="*/ 536 w 10171"/>
              <a:gd name="connsiteY79" fmla="*/ 6421 h 10189"/>
              <a:gd name="connsiteX80" fmla="*/ 523 w 10171"/>
              <a:gd name="connsiteY80" fmla="*/ 6236 h 10189"/>
              <a:gd name="connsiteX81" fmla="*/ 471 w 10171"/>
              <a:gd name="connsiteY81" fmla="*/ 6098 h 10189"/>
              <a:gd name="connsiteX82" fmla="*/ 394 w 10171"/>
              <a:gd name="connsiteY82" fmla="*/ 5867 h 10189"/>
              <a:gd name="connsiteX83" fmla="*/ 367 w 10171"/>
              <a:gd name="connsiteY83" fmla="*/ 6282 h 10189"/>
              <a:gd name="connsiteX84" fmla="*/ 394 w 10171"/>
              <a:gd name="connsiteY84" fmla="*/ 6421 h 10189"/>
              <a:gd name="connsiteX85" fmla="*/ 250 w 10171"/>
              <a:gd name="connsiteY85" fmla="*/ 6537 h 10189"/>
              <a:gd name="connsiteX86" fmla="*/ 263 w 10171"/>
              <a:gd name="connsiteY86" fmla="*/ 6629 h 10189"/>
              <a:gd name="connsiteX87" fmla="*/ 420 w 10171"/>
              <a:gd name="connsiteY87" fmla="*/ 6675 h 10189"/>
              <a:gd name="connsiteX88" fmla="*/ 471 w 10171"/>
              <a:gd name="connsiteY88" fmla="*/ 6814 h 10189"/>
              <a:gd name="connsiteX89" fmla="*/ 484 w 10171"/>
              <a:gd name="connsiteY89" fmla="*/ 6744 h 10189"/>
              <a:gd name="connsiteX90" fmla="*/ 523 w 10171"/>
              <a:gd name="connsiteY90" fmla="*/ 6721 h 10189"/>
              <a:gd name="connsiteX91" fmla="*/ 614 w 10171"/>
              <a:gd name="connsiteY91" fmla="*/ 6744 h 10189"/>
              <a:gd name="connsiteX92" fmla="*/ 627 w 10171"/>
              <a:gd name="connsiteY92" fmla="*/ 6814 h 10189"/>
              <a:gd name="connsiteX93" fmla="*/ 640 w 10171"/>
              <a:gd name="connsiteY93" fmla="*/ 6952 h 10189"/>
              <a:gd name="connsiteX94" fmla="*/ 822 w 10171"/>
              <a:gd name="connsiteY94" fmla="*/ 6975 h 10189"/>
              <a:gd name="connsiteX95" fmla="*/ 964 w 10171"/>
              <a:gd name="connsiteY95" fmla="*/ 7321 h 10189"/>
              <a:gd name="connsiteX96" fmla="*/ 769 w 10171"/>
              <a:gd name="connsiteY96" fmla="*/ 7436 h 10189"/>
              <a:gd name="connsiteX97" fmla="*/ 653 w 10171"/>
              <a:gd name="connsiteY97" fmla="*/ 7321 h 10189"/>
              <a:gd name="connsiteX98" fmla="*/ 549 w 10171"/>
              <a:gd name="connsiteY98" fmla="*/ 7252 h 10189"/>
              <a:gd name="connsiteX99" fmla="*/ 471 w 10171"/>
              <a:gd name="connsiteY99" fmla="*/ 7436 h 10189"/>
              <a:gd name="connsiteX100" fmla="*/ 782 w 10171"/>
              <a:gd name="connsiteY100" fmla="*/ 7599 h 10189"/>
              <a:gd name="connsiteX101" fmla="*/ 795 w 10171"/>
              <a:gd name="connsiteY101" fmla="*/ 7668 h 10189"/>
              <a:gd name="connsiteX102" fmla="*/ 835 w 10171"/>
              <a:gd name="connsiteY102" fmla="*/ 7691 h 10189"/>
              <a:gd name="connsiteX103" fmla="*/ 861 w 10171"/>
              <a:gd name="connsiteY103" fmla="*/ 7967 h 10189"/>
              <a:gd name="connsiteX104" fmla="*/ 873 w 10171"/>
              <a:gd name="connsiteY104" fmla="*/ 8221 h 10189"/>
              <a:gd name="connsiteX105" fmla="*/ 990 w 10171"/>
              <a:gd name="connsiteY105" fmla="*/ 8129 h 10189"/>
              <a:gd name="connsiteX106" fmla="*/ 1119 w 10171"/>
              <a:gd name="connsiteY106" fmla="*/ 8453 h 10189"/>
              <a:gd name="connsiteX107" fmla="*/ 1029 w 10171"/>
              <a:gd name="connsiteY107" fmla="*/ 8429 h 10189"/>
              <a:gd name="connsiteX108" fmla="*/ 990 w 10171"/>
              <a:gd name="connsiteY108" fmla="*/ 8406 h 10189"/>
              <a:gd name="connsiteX109" fmla="*/ 938 w 10171"/>
              <a:gd name="connsiteY109" fmla="*/ 8545 h 10189"/>
              <a:gd name="connsiteX110" fmla="*/ 951 w 10171"/>
              <a:gd name="connsiteY110" fmla="*/ 8822 h 10189"/>
              <a:gd name="connsiteX111" fmla="*/ 1042 w 10171"/>
              <a:gd name="connsiteY111" fmla="*/ 8729 h 10189"/>
              <a:gd name="connsiteX112" fmla="*/ 1457 w 10171"/>
              <a:gd name="connsiteY112" fmla="*/ 8729 h 10189"/>
              <a:gd name="connsiteX113" fmla="*/ 1573 w 10171"/>
              <a:gd name="connsiteY113" fmla="*/ 8637 h 10189"/>
              <a:gd name="connsiteX114" fmla="*/ 1652 w 10171"/>
              <a:gd name="connsiteY114" fmla="*/ 8545 h 10189"/>
              <a:gd name="connsiteX115" fmla="*/ 1690 w 10171"/>
              <a:gd name="connsiteY115" fmla="*/ 8660 h 10189"/>
              <a:gd name="connsiteX116" fmla="*/ 1560 w 10171"/>
              <a:gd name="connsiteY116" fmla="*/ 8845 h 10189"/>
              <a:gd name="connsiteX117" fmla="*/ 1224 w 10171"/>
              <a:gd name="connsiteY117" fmla="*/ 9029 h 10189"/>
              <a:gd name="connsiteX118" fmla="*/ 1055 w 10171"/>
              <a:gd name="connsiteY118" fmla="*/ 9144 h 10189"/>
              <a:gd name="connsiteX119" fmla="*/ 1171 w 10171"/>
              <a:gd name="connsiteY119" fmla="*/ 9260 h 10189"/>
              <a:gd name="connsiteX120" fmla="*/ 1431 w 10171"/>
              <a:gd name="connsiteY120" fmla="*/ 9121 h 10189"/>
              <a:gd name="connsiteX121" fmla="*/ 1457 w 10171"/>
              <a:gd name="connsiteY121" fmla="*/ 9214 h 10189"/>
              <a:gd name="connsiteX122" fmla="*/ 1482 w 10171"/>
              <a:gd name="connsiteY122" fmla="*/ 9491 h 10189"/>
              <a:gd name="connsiteX123" fmla="*/ 1652 w 10171"/>
              <a:gd name="connsiteY123" fmla="*/ 9237 h 10189"/>
              <a:gd name="connsiteX124" fmla="*/ 1781 w 10171"/>
              <a:gd name="connsiteY124" fmla="*/ 9075 h 10189"/>
              <a:gd name="connsiteX125" fmla="*/ 1833 w 10171"/>
              <a:gd name="connsiteY125" fmla="*/ 9075 h 10189"/>
              <a:gd name="connsiteX126" fmla="*/ 1949 w 10171"/>
              <a:gd name="connsiteY126" fmla="*/ 9098 h 10189"/>
              <a:gd name="connsiteX127" fmla="*/ 2080 w 10171"/>
              <a:gd name="connsiteY127" fmla="*/ 9237 h 10189"/>
              <a:gd name="connsiteX128" fmla="*/ 2157 w 10171"/>
              <a:gd name="connsiteY128" fmla="*/ 9283 h 10189"/>
              <a:gd name="connsiteX129" fmla="*/ 2274 w 10171"/>
              <a:gd name="connsiteY129" fmla="*/ 9191 h 10189"/>
              <a:gd name="connsiteX130" fmla="*/ 2261 w 10171"/>
              <a:gd name="connsiteY130" fmla="*/ 9329 h 10189"/>
              <a:gd name="connsiteX131" fmla="*/ 2222 w 10171"/>
              <a:gd name="connsiteY131" fmla="*/ 9352 h 10189"/>
              <a:gd name="connsiteX132" fmla="*/ 2312 w 10171"/>
              <a:gd name="connsiteY132" fmla="*/ 9560 h 10189"/>
              <a:gd name="connsiteX133" fmla="*/ 2325 w 10171"/>
              <a:gd name="connsiteY133" fmla="*/ 9814 h 10189"/>
              <a:gd name="connsiteX134" fmla="*/ 2416 w 10171"/>
              <a:gd name="connsiteY134" fmla="*/ 9837 h 10189"/>
              <a:gd name="connsiteX135" fmla="*/ 2429 w 10171"/>
              <a:gd name="connsiteY135" fmla="*/ 9906 h 10189"/>
              <a:gd name="connsiteX136" fmla="*/ 2572 w 10171"/>
              <a:gd name="connsiteY136" fmla="*/ 9952 h 10189"/>
              <a:gd name="connsiteX137" fmla="*/ 3052 w 10171"/>
              <a:gd name="connsiteY137" fmla="*/ 10022 h 10189"/>
              <a:gd name="connsiteX138" fmla="*/ 3324 w 10171"/>
              <a:gd name="connsiteY138" fmla="*/ 9883 h 10189"/>
              <a:gd name="connsiteX139" fmla="*/ 3428 w 10171"/>
              <a:gd name="connsiteY139" fmla="*/ 9537 h 10189"/>
              <a:gd name="connsiteX140" fmla="*/ 3454 w 10171"/>
              <a:gd name="connsiteY140" fmla="*/ 9075 h 10189"/>
              <a:gd name="connsiteX141" fmla="*/ 3609 w 10171"/>
              <a:gd name="connsiteY141" fmla="*/ 8960 h 10189"/>
              <a:gd name="connsiteX142" fmla="*/ 3687 w 10171"/>
              <a:gd name="connsiteY142" fmla="*/ 8914 h 10189"/>
              <a:gd name="connsiteX143" fmla="*/ 3972 w 10171"/>
              <a:gd name="connsiteY143" fmla="*/ 8983 h 10189"/>
              <a:gd name="connsiteX144" fmla="*/ 4232 w 10171"/>
              <a:gd name="connsiteY144" fmla="*/ 9214 h 10189"/>
              <a:gd name="connsiteX145" fmla="*/ 4452 w 10171"/>
              <a:gd name="connsiteY145" fmla="*/ 9375 h 10189"/>
              <a:gd name="connsiteX146" fmla="*/ 4608 w 10171"/>
              <a:gd name="connsiteY146" fmla="*/ 9560 h 10189"/>
              <a:gd name="connsiteX147" fmla="*/ 4789 w 10171"/>
              <a:gd name="connsiteY147" fmla="*/ 9814 h 10189"/>
              <a:gd name="connsiteX148" fmla="*/ 4867 w 10171"/>
              <a:gd name="connsiteY148" fmla="*/ 10160 h 10189"/>
              <a:gd name="connsiteX149" fmla="*/ 5127 w 10171"/>
              <a:gd name="connsiteY149" fmla="*/ 10160 h 10189"/>
              <a:gd name="connsiteX150" fmla="*/ 5399 w 10171"/>
              <a:gd name="connsiteY150" fmla="*/ 10022 h 10189"/>
              <a:gd name="connsiteX151" fmla="*/ 5658 w 10171"/>
              <a:gd name="connsiteY151" fmla="*/ 9929 h 10189"/>
              <a:gd name="connsiteX152" fmla="*/ 5801 w 10171"/>
              <a:gd name="connsiteY152" fmla="*/ 9906 h 10189"/>
              <a:gd name="connsiteX153" fmla="*/ 5931 w 10171"/>
              <a:gd name="connsiteY153" fmla="*/ 9745 h 10189"/>
              <a:gd name="connsiteX154" fmla="*/ 6008 w 10171"/>
              <a:gd name="connsiteY154" fmla="*/ 9676 h 10189"/>
              <a:gd name="connsiteX155" fmla="*/ 6086 w 10171"/>
              <a:gd name="connsiteY155" fmla="*/ 9491 h 10189"/>
              <a:gd name="connsiteX156" fmla="*/ 6255 w 10171"/>
              <a:gd name="connsiteY156" fmla="*/ 9144 h 10189"/>
              <a:gd name="connsiteX157" fmla="*/ 6514 w 10171"/>
              <a:gd name="connsiteY157" fmla="*/ 8891 h 10189"/>
              <a:gd name="connsiteX158" fmla="*/ 6735 w 10171"/>
              <a:gd name="connsiteY158" fmla="*/ 9006 h 10189"/>
              <a:gd name="connsiteX159" fmla="*/ 6825 w 10171"/>
              <a:gd name="connsiteY159" fmla="*/ 9167 h 10189"/>
              <a:gd name="connsiteX160" fmla="*/ 6929 w 10171"/>
              <a:gd name="connsiteY160" fmla="*/ 9260 h 10189"/>
              <a:gd name="connsiteX161" fmla="*/ 7137 w 10171"/>
              <a:gd name="connsiteY161" fmla="*/ 9167 h 10189"/>
              <a:gd name="connsiteX162" fmla="*/ 7279 w 10171"/>
              <a:gd name="connsiteY162" fmla="*/ 8845 h 10189"/>
              <a:gd name="connsiteX163" fmla="*/ 7357 w 10171"/>
              <a:gd name="connsiteY163" fmla="*/ 8660 h 10189"/>
              <a:gd name="connsiteX164" fmla="*/ 7526 w 10171"/>
              <a:gd name="connsiteY164" fmla="*/ 9052 h 10189"/>
              <a:gd name="connsiteX165" fmla="*/ 7565 w 10171"/>
              <a:gd name="connsiteY165" fmla="*/ 9029 h 10189"/>
              <a:gd name="connsiteX166" fmla="*/ 7733 w 10171"/>
              <a:gd name="connsiteY166" fmla="*/ 8822 h 10189"/>
              <a:gd name="connsiteX167" fmla="*/ 8200 w 10171"/>
              <a:gd name="connsiteY167" fmla="*/ 8683 h 10189"/>
              <a:gd name="connsiteX168" fmla="*/ 8382 w 10171"/>
              <a:gd name="connsiteY168" fmla="*/ 8614 h 10189"/>
              <a:gd name="connsiteX169" fmla="*/ 8758 w 10171"/>
              <a:gd name="connsiteY169" fmla="*/ 8476 h 10189"/>
              <a:gd name="connsiteX170" fmla="*/ 8991 w 10171"/>
              <a:gd name="connsiteY170" fmla="*/ 8359 h 10189"/>
              <a:gd name="connsiteX171" fmla="*/ 9730 w 10171"/>
              <a:gd name="connsiteY171" fmla="*/ 8429 h 10189"/>
              <a:gd name="connsiteX172" fmla="*/ 10042 w 10171"/>
              <a:gd name="connsiteY172" fmla="*/ 8290 h 10189"/>
              <a:gd name="connsiteX173" fmla="*/ 10055 w 10171"/>
              <a:gd name="connsiteY173" fmla="*/ 8198 h 10189"/>
              <a:gd name="connsiteX174" fmla="*/ 10171 w 10171"/>
              <a:gd name="connsiteY174" fmla="*/ 8129 h 10189"/>
              <a:gd name="connsiteX0" fmla="*/ 10171 w 10171"/>
              <a:gd name="connsiteY0" fmla="*/ 1366 h 10189"/>
              <a:gd name="connsiteX1" fmla="*/ 10029 w 10171"/>
              <a:gd name="connsiteY1" fmla="*/ 1527 h 10189"/>
              <a:gd name="connsiteX2" fmla="*/ 9562 w 10171"/>
              <a:gd name="connsiteY2" fmla="*/ 1435 h 10189"/>
              <a:gd name="connsiteX3" fmla="*/ 9535 w 10171"/>
              <a:gd name="connsiteY3" fmla="*/ 1366 h 10189"/>
              <a:gd name="connsiteX4" fmla="*/ 9445 w 10171"/>
              <a:gd name="connsiteY4" fmla="*/ 1412 h 10189"/>
              <a:gd name="connsiteX5" fmla="*/ 9251 w 10171"/>
              <a:gd name="connsiteY5" fmla="*/ 1435 h 10189"/>
              <a:gd name="connsiteX6" fmla="*/ 9068 w 10171"/>
              <a:gd name="connsiteY6" fmla="*/ 1667 h 10189"/>
              <a:gd name="connsiteX7" fmla="*/ 8653 w 10171"/>
              <a:gd name="connsiteY7" fmla="*/ 1713 h 10189"/>
              <a:gd name="connsiteX8" fmla="*/ 8290 w 10171"/>
              <a:gd name="connsiteY8" fmla="*/ 1597 h 10189"/>
              <a:gd name="connsiteX9" fmla="*/ 7849 w 10171"/>
              <a:gd name="connsiteY9" fmla="*/ 1504 h 10189"/>
              <a:gd name="connsiteX10" fmla="*/ 7785 w 10171"/>
              <a:gd name="connsiteY10" fmla="*/ 1389 h 10189"/>
              <a:gd name="connsiteX11" fmla="*/ 7629 w 10171"/>
              <a:gd name="connsiteY11" fmla="*/ 1274 h 10189"/>
              <a:gd name="connsiteX12" fmla="*/ 7318 w 10171"/>
              <a:gd name="connsiteY12" fmla="*/ 1343 h 10189"/>
              <a:gd name="connsiteX13" fmla="*/ 7045 w 10171"/>
              <a:gd name="connsiteY13" fmla="*/ 673 h 10189"/>
              <a:gd name="connsiteX14" fmla="*/ 6812 w 10171"/>
              <a:gd name="connsiteY14" fmla="*/ 766 h 10189"/>
              <a:gd name="connsiteX15" fmla="*/ 6527 w 10171"/>
              <a:gd name="connsiteY15" fmla="*/ 650 h 10189"/>
              <a:gd name="connsiteX16" fmla="*/ 6462 w 10171"/>
              <a:gd name="connsiteY16" fmla="*/ 304 h 10189"/>
              <a:gd name="connsiteX17" fmla="*/ 6346 w 10171"/>
              <a:gd name="connsiteY17" fmla="*/ 189 h 10189"/>
              <a:gd name="connsiteX18" fmla="*/ 5982 w 10171"/>
              <a:gd name="connsiteY18" fmla="*/ 327 h 10189"/>
              <a:gd name="connsiteX19" fmla="*/ 5334 w 10171"/>
              <a:gd name="connsiteY19" fmla="*/ 420 h 10189"/>
              <a:gd name="connsiteX20" fmla="*/ 4919 w 10171"/>
              <a:gd name="connsiteY20" fmla="*/ 535 h 10189"/>
              <a:gd name="connsiteX21" fmla="*/ 4802 w 10171"/>
              <a:gd name="connsiteY21" fmla="*/ 627 h 10189"/>
              <a:gd name="connsiteX22" fmla="*/ 4608 w 10171"/>
              <a:gd name="connsiteY22" fmla="*/ 766 h 10189"/>
              <a:gd name="connsiteX23" fmla="*/ 4387 w 10171"/>
              <a:gd name="connsiteY23" fmla="*/ 974 h 10189"/>
              <a:gd name="connsiteX24" fmla="*/ 4154 w 10171"/>
              <a:gd name="connsiteY24" fmla="*/ 1343 h 10189"/>
              <a:gd name="connsiteX25" fmla="*/ 3972 w 10171"/>
              <a:gd name="connsiteY25" fmla="*/ 1435 h 10189"/>
              <a:gd name="connsiteX26" fmla="*/ 3856 w 10171"/>
              <a:gd name="connsiteY26" fmla="*/ 1851 h 10189"/>
              <a:gd name="connsiteX27" fmla="*/ 3778 w 10171"/>
              <a:gd name="connsiteY27" fmla="*/ 1943 h 10189"/>
              <a:gd name="connsiteX28" fmla="*/ 3622 w 10171"/>
              <a:gd name="connsiteY28" fmla="*/ 1874 h 10189"/>
              <a:gd name="connsiteX29" fmla="*/ 3609 w 10171"/>
              <a:gd name="connsiteY29" fmla="*/ 1805 h 10189"/>
              <a:gd name="connsiteX30" fmla="*/ 3519 w 10171"/>
              <a:gd name="connsiteY30" fmla="*/ 1920 h 10189"/>
              <a:gd name="connsiteX31" fmla="*/ 3111 w 10171"/>
              <a:gd name="connsiteY31" fmla="*/ 1808 h 10189"/>
              <a:gd name="connsiteX32" fmla="*/ 2559 w 10171"/>
              <a:gd name="connsiteY32" fmla="*/ 1828 h 10189"/>
              <a:gd name="connsiteX33" fmla="*/ 1769 w 10171"/>
              <a:gd name="connsiteY33" fmla="*/ 828 h 10189"/>
              <a:gd name="connsiteX34" fmla="*/ 1631 w 10171"/>
              <a:gd name="connsiteY34" fmla="*/ 1 h 10189"/>
              <a:gd name="connsiteX35" fmla="*/ 482 w 10171"/>
              <a:gd name="connsiteY35" fmla="*/ 278 h 10189"/>
              <a:gd name="connsiteX36" fmla="*/ 38 w 10171"/>
              <a:gd name="connsiteY36" fmla="*/ 1861 h 10189"/>
              <a:gd name="connsiteX37" fmla="*/ 636 w 10171"/>
              <a:gd name="connsiteY37" fmla="*/ 2508 h 10189"/>
              <a:gd name="connsiteX38" fmla="*/ 566 w 10171"/>
              <a:gd name="connsiteY38" fmla="*/ 2653 h 10189"/>
              <a:gd name="connsiteX39" fmla="*/ 1485 w 10171"/>
              <a:gd name="connsiteY39" fmla="*/ 2067 h 10189"/>
              <a:gd name="connsiteX40" fmla="*/ 2689 w 10171"/>
              <a:gd name="connsiteY40" fmla="*/ 2428 h 10189"/>
              <a:gd name="connsiteX41" fmla="*/ 2676 w 10171"/>
              <a:gd name="connsiteY41" fmla="*/ 2566 h 10189"/>
              <a:gd name="connsiteX42" fmla="*/ 2455 w 10171"/>
              <a:gd name="connsiteY42" fmla="*/ 2589 h 10189"/>
              <a:gd name="connsiteX43" fmla="*/ 2429 w 10171"/>
              <a:gd name="connsiteY43" fmla="*/ 2659 h 10189"/>
              <a:gd name="connsiteX44" fmla="*/ 2222 w 10171"/>
              <a:gd name="connsiteY44" fmla="*/ 2728 h 10189"/>
              <a:gd name="connsiteX45" fmla="*/ 2209 w 10171"/>
              <a:gd name="connsiteY45" fmla="*/ 2798 h 10189"/>
              <a:gd name="connsiteX46" fmla="*/ 2170 w 10171"/>
              <a:gd name="connsiteY46" fmla="*/ 2821 h 10189"/>
              <a:gd name="connsiteX47" fmla="*/ 2144 w 10171"/>
              <a:gd name="connsiteY47" fmla="*/ 2959 h 10189"/>
              <a:gd name="connsiteX48" fmla="*/ 2287 w 10171"/>
              <a:gd name="connsiteY48" fmla="*/ 3190 h 10189"/>
              <a:gd name="connsiteX49" fmla="*/ 2131 w 10171"/>
              <a:gd name="connsiteY49" fmla="*/ 3051 h 10189"/>
              <a:gd name="connsiteX50" fmla="*/ 1470 w 10171"/>
              <a:gd name="connsiteY50" fmla="*/ 3074 h 10189"/>
              <a:gd name="connsiteX51" fmla="*/ 1340 w 10171"/>
              <a:gd name="connsiteY51" fmla="*/ 2890 h 10189"/>
              <a:gd name="connsiteX52" fmla="*/ 1379 w 10171"/>
              <a:gd name="connsiteY52" fmla="*/ 3074 h 10189"/>
              <a:gd name="connsiteX53" fmla="*/ 1366 w 10171"/>
              <a:gd name="connsiteY53" fmla="*/ 3282 h 10189"/>
              <a:gd name="connsiteX54" fmla="*/ 1029 w 10171"/>
              <a:gd name="connsiteY54" fmla="*/ 3028 h 10189"/>
              <a:gd name="connsiteX55" fmla="*/ 601 w 10171"/>
              <a:gd name="connsiteY55" fmla="*/ 3097 h 10189"/>
              <a:gd name="connsiteX56" fmla="*/ 523 w 10171"/>
              <a:gd name="connsiteY56" fmla="*/ 3282 h 10189"/>
              <a:gd name="connsiteX57" fmla="*/ 510 w 10171"/>
              <a:gd name="connsiteY57" fmla="*/ 3397 h 10189"/>
              <a:gd name="connsiteX58" fmla="*/ 433 w 10171"/>
              <a:gd name="connsiteY58" fmla="*/ 3443 h 10189"/>
              <a:gd name="connsiteX59" fmla="*/ 328 w 10171"/>
              <a:gd name="connsiteY59" fmla="*/ 3535 h 10189"/>
              <a:gd name="connsiteX60" fmla="*/ 276 w 10171"/>
              <a:gd name="connsiteY60" fmla="*/ 3675 h 10189"/>
              <a:gd name="connsiteX61" fmla="*/ 238 w 10171"/>
              <a:gd name="connsiteY61" fmla="*/ 3698 h 10189"/>
              <a:gd name="connsiteX62" fmla="*/ 199 w 10171"/>
              <a:gd name="connsiteY62" fmla="*/ 4366 h 10189"/>
              <a:gd name="connsiteX63" fmla="*/ 173 w 10171"/>
              <a:gd name="connsiteY63" fmla="*/ 4598 h 10189"/>
              <a:gd name="connsiteX64" fmla="*/ 186 w 10171"/>
              <a:gd name="connsiteY64" fmla="*/ 4482 h 10189"/>
              <a:gd name="connsiteX65" fmla="*/ 621 w 10171"/>
              <a:gd name="connsiteY65" fmla="*/ 4240 h 10189"/>
              <a:gd name="connsiteX66" fmla="*/ 794 w 10171"/>
              <a:gd name="connsiteY66" fmla="*/ 4324 h 10189"/>
              <a:gd name="connsiteX67" fmla="*/ 678 w 10171"/>
              <a:gd name="connsiteY67" fmla="*/ 4644 h 10189"/>
              <a:gd name="connsiteX68" fmla="*/ 523 w 10171"/>
              <a:gd name="connsiteY68" fmla="*/ 4852 h 10189"/>
              <a:gd name="connsiteX69" fmla="*/ 640 w 10171"/>
              <a:gd name="connsiteY69" fmla="*/ 5059 h 10189"/>
              <a:gd name="connsiteX70" fmla="*/ 653 w 10171"/>
              <a:gd name="connsiteY70" fmla="*/ 5174 h 10189"/>
              <a:gd name="connsiteX71" fmla="*/ 678 w 10171"/>
              <a:gd name="connsiteY71" fmla="*/ 5244 h 10189"/>
              <a:gd name="connsiteX72" fmla="*/ 653 w 10171"/>
              <a:gd name="connsiteY72" fmla="*/ 5382 h 10189"/>
              <a:gd name="connsiteX73" fmla="*/ 769 w 10171"/>
              <a:gd name="connsiteY73" fmla="*/ 5405 h 10189"/>
              <a:gd name="connsiteX74" fmla="*/ 653 w 10171"/>
              <a:gd name="connsiteY74" fmla="*/ 5706 h 10189"/>
              <a:gd name="connsiteX75" fmla="*/ 665 w 10171"/>
              <a:gd name="connsiteY75" fmla="*/ 6259 h 10189"/>
              <a:gd name="connsiteX76" fmla="*/ 848 w 10171"/>
              <a:gd name="connsiteY76" fmla="*/ 6282 h 10189"/>
              <a:gd name="connsiteX77" fmla="*/ 809 w 10171"/>
              <a:gd name="connsiteY77" fmla="*/ 6328 h 10189"/>
              <a:gd name="connsiteX78" fmla="*/ 575 w 10171"/>
              <a:gd name="connsiteY78" fmla="*/ 6374 h 10189"/>
              <a:gd name="connsiteX79" fmla="*/ 536 w 10171"/>
              <a:gd name="connsiteY79" fmla="*/ 6421 h 10189"/>
              <a:gd name="connsiteX80" fmla="*/ 523 w 10171"/>
              <a:gd name="connsiteY80" fmla="*/ 6236 h 10189"/>
              <a:gd name="connsiteX81" fmla="*/ 471 w 10171"/>
              <a:gd name="connsiteY81" fmla="*/ 6098 h 10189"/>
              <a:gd name="connsiteX82" fmla="*/ 394 w 10171"/>
              <a:gd name="connsiteY82" fmla="*/ 5867 h 10189"/>
              <a:gd name="connsiteX83" fmla="*/ 367 w 10171"/>
              <a:gd name="connsiteY83" fmla="*/ 6282 h 10189"/>
              <a:gd name="connsiteX84" fmla="*/ 394 w 10171"/>
              <a:gd name="connsiteY84" fmla="*/ 6421 h 10189"/>
              <a:gd name="connsiteX85" fmla="*/ 250 w 10171"/>
              <a:gd name="connsiteY85" fmla="*/ 6537 h 10189"/>
              <a:gd name="connsiteX86" fmla="*/ 263 w 10171"/>
              <a:gd name="connsiteY86" fmla="*/ 6629 h 10189"/>
              <a:gd name="connsiteX87" fmla="*/ 420 w 10171"/>
              <a:gd name="connsiteY87" fmla="*/ 6675 h 10189"/>
              <a:gd name="connsiteX88" fmla="*/ 471 w 10171"/>
              <a:gd name="connsiteY88" fmla="*/ 6814 h 10189"/>
              <a:gd name="connsiteX89" fmla="*/ 484 w 10171"/>
              <a:gd name="connsiteY89" fmla="*/ 6744 h 10189"/>
              <a:gd name="connsiteX90" fmla="*/ 523 w 10171"/>
              <a:gd name="connsiteY90" fmla="*/ 6721 h 10189"/>
              <a:gd name="connsiteX91" fmla="*/ 614 w 10171"/>
              <a:gd name="connsiteY91" fmla="*/ 6744 h 10189"/>
              <a:gd name="connsiteX92" fmla="*/ 627 w 10171"/>
              <a:gd name="connsiteY92" fmla="*/ 6814 h 10189"/>
              <a:gd name="connsiteX93" fmla="*/ 640 w 10171"/>
              <a:gd name="connsiteY93" fmla="*/ 6952 h 10189"/>
              <a:gd name="connsiteX94" fmla="*/ 822 w 10171"/>
              <a:gd name="connsiteY94" fmla="*/ 6975 h 10189"/>
              <a:gd name="connsiteX95" fmla="*/ 964 w 10171"/>
              <a:gd name="connsiteY95" fmla="*/ 7321 h 10189"/>
              <a:gd name="connsiteX96" fmla="*/ 769 w 10171"/>
              <a:gd name="connsiteY96" fmla="*/ 7436 h 10189"/>
              <a:gd name="connsiteX97" fmla="*/ 653 w 10171"/>
              <a:gd name="connsiteY97" fmla="*/ 7321 h 10189"/>
              <a:gd name="connsiteX98" fmla="*/ 549 w 10171"/>
              <a:gd name="connsiteY98" fmla="*/ 7252 h 10189"/>
              <a:gd name="connsiteX99" fmla="*/ 471 w 10171"/>
              <a:gd name="connsiteY99" fmla="*/ 7436 h 10189"/>
              <a:gd name="connsiteX100" fmla="*/ 782 w 10171"/>
              <a:gd name="connsiteY100" fmla="*/ 7599 h 10189"/>
              <a:gd name="connsiteX101" fmla="*/ 795 w 10171"/>
              <a:gd name="connsiteY101" fmla="*/ 7668 h 10189"/>
              <a:gd name="connsiteX102" fmla="*/ 835 w 10171"/>
              <a:gd name="connsiteY102" fmla="*/ 7691 h 10189"/>
              <a:gd name="connsiteX103" fmla="*/ 861 w 10171"/>
              <a:gd name="connsiteY103" fmla="*/ 7967 h 10189"/>
              <a:gd name="connsiteX104" fmla="*/ 873 w 10171"/>
              <a:gd name="connsiteY104" fmla="*/ 8221 h 10189"/>
              <a:gd name="connsiteX105" fmla="*/ 990 w 10171"/>
              <a:gd name="connsiteY105" fmla="*/ 8129 h 10189"/>
              <a:gd name="connsiteX106" fmla="*/ 1119 w 10171"/>
              <a:gd name="connsiteY106" fmla="*/ 8453 h 10189"/>
              <a:gd name="connsiteX107" fmla="*/ 1029 w 10171"/>
              <a:gd name="connsiteY107" fmla="*/ 8429 h 10189"/>
              <a:gd name="connsiteX108" fmla="*/ 990 w 10171"/>
              <a:gd name="connsiteY108" fmla="*/ 8406 h 10189"/>
              <a:gd name="connsiteX109" fmla="*/ 938 w 10171"/>
              <a:gd name="connsiteY109" fmla="*/ 8545 h 10189"/>
              <a:gd name="connsiteX110" fmla="*/ 951 w 10171"/>
              <a:gd name="connsiteY110" fmla="*/ 8822 h 10189"/>
              <a:gd name="connsiteX111" fmla="*/ 1042 w 10171"/>
              <a:gd name="connsiteY111" fmla="*/ 8729 h 10189"/>
              <a:gd name="connsiteX112" fmla="*/ 1457 w 10171"/>
              <a:gd name="connsiteY112" fmla="*/ 8729 h 10189"/>
              <a:gd name="connsiteX113" fmla="*/ 1573 w 10171"/>
              <a:gd name="connsiteY113" fmla="*/ 8637 h 10189"/>
              <a:gd name="connsiteX114" fmla="*/ 1652 w 10171"/>
              <a:gd name="connsiteY114" fmla="*/ 8545 h 10189"/>
              <a:gd name="connsiteX115" fmla="*/ 1690 w 10171"/>
              <a:gd name="connsiteY115" fmla="*/ 8660 h 10189"/>
              <a:gd name="connsiteX116" fmla="*/ 1560 w 10171"/>
              <a:gd name="connsiteY116" fmla="*/ 8845 h 10189"/>
              <a:gd name="connsiteX117" fmla="*/ 1224 w 10171"/>
              <a:gd name="connsiteY117" fmla="*/ 9029 h 10189"/>
              <a:gd name="connsiteX118" fmla="*/ 1055 w 10171"/>
              <a:gd name="connsiteY118" fmla="*/ 9144 h 10189"/>
              <a:gd name="connsiteX119" fmla="*/ 1171 w 10171"/>
              <a:gd name="connsiteY119" fmla="*/ 9260 h 10189"/>
              <a:gd name="connsiteX120" fmla="*/ 1431 w 10171"/>
              <a:gd name="connsiteY120" fmla="*/ 9121 h 10189"/>
              <a:gd name="connsiteX121" fmla="*/ 1457 w 10171"/>
              <a:gd name="connsiteY121" fmla="*/ 9214 h 10189"/>
              <a:gd name="connsiteX122" fmla="*/ 1482 w 10171"/>
              <a:gd name="connsiteY122" fmla="*/ 9491 h 10189"/>
              <a:gd name="connsiteX123" fmla="*/ 1652 w 10171"/>
              <a:gd name="connsiteY123" fmla="*/ 9237 h 10189"/>
              <a:gd name="connsiteX124" fmla="*/ 1781 w 10171"/>
              <a:gd name="connsiteY124" fmla="*/ 9075 h 10189"/>
              <a:gd name="connsiteX125" fmla="*/ 1833 w 10171"/>
              <a:gd name="connsiteY125" fmla="*/ 9075 h 10189"/>
              <a:gd name="connsiteX126" fmla="*/ 1949 w 10171"/>
              <a:gd name="connsiteY126" fmla="*/ 9098 h 10189"/>
              <a:gd name="connsiteX127" fmla="*/ 2080 w 10171"/>
              <a:gd name="connsiteY127" fmla="*/ 9237 h 10189"/>
              <a:gd name="connsiteX128" fmla="*/ 2157 w 10171"/>
              <a:gd name="connsiteY128" fmla="*/ 9283 h 10189"/>
              <a:gd name="connsiteX129" fmla="*/ 2274 w 10171"/>
              <a:gd name="connsiteY129" fmla="*/ 9191 h 10189"/>
              <a:gd name="connsiteX130" fmla="*/ 2261 w 10171"/>
              <a:gd name="connsiteY130" fmla="*/ 9329 h 10189"/>
              <a:gd name="connsiteX131" fmla="*/ 2222 w 10171"/>
              <a:gd name="connsiteY131" fmla="*/ 9352 h 10189"/>
              <a:gd name="connsiteX132" fmla="*/ 2312 w 10171"/>
              <a:gd name="connsiteY132" fmla="*/ 9560 h 10189"/>
              <a:gd name="connsiteX133" fmla="*/ 2325 w 10171"/>
              <a:gd name="connsiteY133" fmla="*/ 9814 h 10189"/>
              <a:gd name="connsiteX134" fmla="*/ 2416 w 10171"/>
              <a:gd name="connsiteY134" fmla="*/ 9837 h 10189"/>
              <a:gd name="connsiteX135" fmla="*/ 2429 w 10171"/>
              <a:gd name="connsiteY135" fmla="*/ 9906 h 10189"/>
              <a:gd name="connsiteX136" fmla="*/ 2572 w 10171"/>
              <a:gd name="connsiteY136" fmla="*/ 9952 h 10189"/>
              <a:gd name="connsiteX137" fmla="*/ 3052 w 10171"/>
              <a:gd name="connsiteY137" fmla="*/ 10022 h 10189"/>
              <a:gd name="connsiteX138" fmla="*/ 3324 w 10171"/>
              <a:gd name="connsiteY138" fmla="*/ 9883 h 10189"/>
              <a:gd name="connsiteX139" fmla="*/ 3428 w 10171"/>
              <a:gd name="connsiteY139" fmla="*/ 9537 h 10189"/>
              <a:gd name="connsiteX140" fmla="*/ 3454 w 10171"/>
              <a:gd name="connsiteY140" fmla="*/ 9075 h 10189"/>
              <a:gd name="connsiteX141" fmla="*/ 3609 w 10171"/>
              <a:gd name="connsiteY141" fmla="*/ 8960 h 10189"/>
              <a:gd name="connsiteX142" fmla="*/ 3687 w 10171"/>
              <a:gd name="connsiteY142" fmla="*/ 8914 h 10189"/>
              <a:gd name="connsiteX143" fmla="*/ 3972 w 10171"/>
              <a:gd name="connsiteY143" fmla="*/ 8983 h 10189"/>
              <a:gd name="connsiteX144" fmla="*/ 4232 w 10171"/>
              <a:gd name="connsiteY144" fmla="*/ 9214 h 10189"/>
              <a:gd name="connsiteX145" fmla="*/ 4452 w 10171"/>
              <a:gd name="connsiteY145" fmla="*/ 9375 h 10189"/>
              <a:gd name="connsiteX146" fmla="*/ 4608 w 10171"/>
              <a:gd name="connsiteY146" fmla="*/ 9560 h 10189"/>
              <a:gd name="connsiteX147" fmla="*/ 4789 w 10171"/>
              <a:gd name="connsiteY147" fmla="*/ 9814 h 10189"/>
              <a:gd name="connsiteX148" fmla="*/ 4867 w 10171"/>
              <a:gd name="connsiteY148" fmla="*/ 10160 h 10189"/>
              <a:gd name="connsiteX149" fmla="*/ 5127 w 10171"/>
              <a:gd name="connsiteY149" fmla="*/ 10160 h 10189"/>
              <a:gd name="connsiteX150" fmla="*/ 5399 w 10171"/>
              <a:gd name="connsiteY150" fmla="*/ 10022 h 10189"/>
              <a:gd name="connsiteX151" fmla="*/ 5658 w 10171"/>
              <a:gd name="connsiteY151" fmla="*/ 9929 h 10189"/>
              <a:gd name="connsiteX152" fmla="*/ 5801 w 10171"/>
              <a:gd name="connsiteY152" fmla="*/ 9906 h 10189"/>
              <a:gd name="connsiteX153" fmla="*/ 5931 w 10171"/>
              <a:gd name="connsiteY153" fmla="*/ 9745 h 10189"/>
              <a:gd name="connsiteX154" fmla="*/ 6008 w 10171"/>
              <a:gd name="connsiteY154" fmla="*/ 9676 h 10189"/>
              <a:gd name="connsiteX155" fmla="*/ 6086 w 10171"/>
              <a:gd name="connsiteY155" fmla="*/ 9491 h 10189"/>
              <a:gd name="connsiteX156" fmla="*/ 6255 w 10171"/>
              <a:gd name="connsiteY156" fmla="*/ 9144 h 10189"/>
              <a:gd name="connsiteX157" fmla="*/ 6514 w 10171"/>
              <a:gd name="connsiteY157" fmla="*/ 8891 h 10189"/>
              <a:gd name="connsiteX158" fmla="*/ 6735 w 10171"/>
              <a:gd name="connsiteY158" fmla="*/ 9006 h 10189"/>
              <a:gd name="connsiteX159" fmla="*/ 6825 w 10171"/>
              <a:gd name="connsiteY159" fmla="*/ 9167 h 10189"/>
              <a:gd name="connsiteX160" fmla="*/ 6929 w 10171"/>
              <a:gd name="connsiteY160" fmla="*/ 9260 h 10189"/>
              <a:gd name="connsiteX161" fmla="*/ 7137 w 10171"/>
              <a:gd name="connsiteY161" fmla="*/ 9167 h 10189"/>
              <a:gd name="connsiteX162" fmla="*/ 7279 w 10171"/>
              <a:gd name="connsiteY162" fmla="*/ 8845 h 10189"/>
              <a:gd name="connsiteX163" fmla="*/ 7357 w 10171"/>
              <a:gd name="connsiteY163" fmla="*/ 8660 h 10189"/>
              <a:gd name="connsiteX164" fmla="*/ 7526 w 10171"/>
              <a:gd name="connsiteY164" fmla="*/ 9052 h 10189"/>
              <a:gd name="connsiteX165" fmla="*/ 7565 w 10171"/>
              <a:gd name="connsiteY165" fmla="*/ 9029 h 10189"/>
              <a:gd name="connsiteX166" fmla="*/ 7733 w 10171"/>
              <a:gd name="connsiteY166" fmla="*/ 8822 h 10189"/>
              <a:gd name="connsiteX167" fmla="*/ 8200 w 10171"/>
              <a:gd name="connsiteY167" fmla="*/ 8683 h 10189"/>
              <a:gd name="connsiteX168" fmla="*/ 8382 w 10171"/>
              <a:gd name="connsiteY168" fmla="*/ 8614 h 10189"/>
              <a:gd name="connsiteX169" fmla="*/ 8758 w 10171"/>
              <a:gd name="connsiteY169" fmla="*/ 8476 h 10189"/>
              <a:gd name="connsiteX170" fmla="*/ 8991 w 10171"/>
              <a:gd name="connsiteY170" fmla="*/ 8359 h 10189"/>
              <a:gd name="connsiteX171" fmla="*/ 9730 w 10171"/>
              <a:gd name="connsiteY171" fmla="*/ 8429 h 10189"/>
              <a:gd name="connsiteX172" fmla="*/ 10042 w 10171"/>
              <a:gd name="connsiteY172" fmla="*/ 8290 h 10189"/>
              <a:gd name="connsiteX173" fmla="*/ 10055 w 10171"/>
              <a:gd name="connsiteY173" fmla="*/ 8198 h 10189"/>
              <a:gd name="connsiteX174" fmla="*/ 10171 w 10171"/>
              <a:gd name="connsiteY174" fmla="*/ 8129 h 10189"/>
              <a:gd name="connsiteX0" fmla="*/ 10171 w 10171"/>
              <a:gd name="connsiteY0" fmla="*/ 1366 h 10189"/>
              <a:gd name="connsiteX1" fmla="*/ 10029 w 10171"/>
              <a:gd name="connsiteY1" fmla="*/ 1527 h 10189"/>
              <a:gd name="connsiteX2" fmla="*/ 9562 w 10171"/>
              <a:gd name="connsiteY2" fmla="*/ 1435 h 10189"/>
              <a:gd name="connsiteX3" fmla="*/ 9535 w 10171"/>
              <a:gd name="connsiteY3" fmla="*/ 1366 h 10189"/>
              <a:gd name="connsiteX4" fmla="*/ 9445 w 10171"/>
              <a:gd name="connsiteY4" fmla="*/ 1412 h 10189"/>
              <a:gd name="connsiteX5" fmla="*/ 9251 w 10171"/>
              <a:gd name="connsiteY5" fmla="*/ 1435 h 10189"/>
              <a:gd name="connsiteX6" fmla="*/ 9068 w 10171"/>
              <a:gd name="connsiteY6" fmla="*/ 1667 h 10189"/>
              <a:gd name="connsiteX7" fmla="*/ 8653 w 10171"/>
              <a:gd name="connsiteY7" fmla="*/ 1713 h 10189"/>
              <a:gd name="connsiteX8" fmla="*/ 8290 w 10171"/>
              <a:gd name="connsiteY8" fmla="*/ 1597 h 10189"/>
              <a:gd name="connsiteX9" fmla="*/ 7849 w 10171"/>
              <a:gd name="connsiteY9" fmla="*/ 1504 h 10189"/>
              <a:gd name="connsiteX10" fmla="*/ 7785 w 10171"/>
              <a:gd name="connsiteY10" fmla="*/ 1389 h 10189"/>
              <a:gd name="connsiteX11" fmla="*/ 7629 w 10171"/>
              <a:gd name="connsiteY11" fmla="*/ 1274 h 10189"/>
              <a:gd name="connsiteX12" fmla="*/ 7318 w 10171"/>
              <a:gd name="connsiteY12" fmla="*/ 1343 h 10189"/>
              <a:gd name="connsiteX13" fmla="*/ 7045 w 10171"/>
              <a:gd name="connsiteY13" fmla="*/ 673 h 10189"/>
              <a:gd name="connsiteX14" fmla="*/ 6812 w 10171"/>
              <a:gd name="connsiteY14" fmla="*/ 766 h 10189"/>
              <a:gd name="connsiteX15" fmla="*/ 6527 w 10171"/>
              <a:gd name="connsiteY15" fmla="*/ 650 h 10189"/>
              <a:gd name="connsiteX16" fmla="*/ 6462 w 10171"/>
              <a:gd name="connsiteY16" fmla="*/ 304 h 10189"/>
              <a:gd name="connsiteX17" fmla="*/ 6346 w 10171"/>
              <a:gd name="connsiteY17" fmla="*/ 189 h 10189"/>
              <a:gd name="connsiteX18" fmla="*/ 5982 w 10171"/>
              <a:gd name="connsiteY18" fmla="*/ 327 h 10189"/>
              <a:gd name="connsiteX19" fmla="*/ 5334 w 10171"/>
              <a:gd name="connsiteY19" fmla="*/ 420 h 10189"/>
              <a:gd name="connsiteX20" fmla="*/ 4919 w 10171"/>
              <a:gd name="connsiteY20" fmla="*/ 535 h 10189"/>
              <a:gd name="connsiteX21" fmla="*/ 4802 w 10171"/>
              <a:gd name="connsiteY21" fmla="*/ 627 h 10189"/>
              <a:gd name="connsiteX22" fmla="*/ 4608 w 10171"/>
              <a:gd name="connsiteY22" fmla="*/ 766 h 10189"/>
              <a:gd name="connsiteX23" fmla="*/ 4387 w 10171"/>
              <a:gd name="connsiteY23" fmla="*/ 974 h 10189"/>
              <a:gd name="connsiteX24" fmla="*/ 4154 w 10171"/>
              <a:gd name="connsiteY24" fmla="*/ 1343 h 10189"/>
              <a:gd name="connsiteX25" fmla="*/ 3972 w 10171"/>
              <a:gd name="connsiteY25" fmla="*/ 1435 h 10189"/>
              <a:gd name="connsiteX26" fmla="*/ 3856 w 10171"/>
              <a:gd name="connsiteY26" fmla="*/ 1851 h 10189"/>
              <a:gd name="connsiteX27" fmla="*/ 3778 w 10171"/>
              <a:gd name="connsiteY27" fmla="*/ 1943 h 10189"/>
              <a:gd name="connsiteX28" fmla="*/ 3622 w 10171"/>
              <a:gd name="connsiteY28" fmla="*/ 1874 h 10189"/>
              <a:gd name="connsiteX29" fmla="*/ 3609 w 10171"/>
              <a:gd name="connsiteY29" fmla="*/ 1805 h 10189"/>
              <a:gd name="connsiteX30" fmla="*/ 3519 w 10171"/>
              <a:gd name="connsiteY30" fmla="*/ 1920 h 10189"/>
              <a:gd name="connsiteX31" fmla="*/ 3111 w 10171"/>
              <a:gd name="connsiteY31" fmla="*/ 1808 h 10189"/>
              <a:gd name="connsiteX32" fmla="*/ 2559 w 10171"/>
              <a:gd name="connsiteY32" fmla="*/ 1828 h 10189"/>
              <a:gd name="connsiteX33" fmla="*/ 1769 w 10171"/>
              <a:gd name="connsiteY33" fmla="*/ 828 h 10189"/>
              <a:gd name="connsiteX34" fmla="*/ 1631 w 10171"/>
              <a:gd name="connsiteY34" fmla="*/ 1 h 10189"/>
              <a:gd name="connsiteX35" fmla="*/ 482 w 10171"/>
              <a:gd name="connsiteY35" fmla="*/ 278 h 10189"/>
              <a:gd name="connsiteX36" fmla="*/ 38 w 10171"/>
              <a:gd name="connsiteY36" fmla="*/ 1861 h 10189"/>
              <a:gd name="connsiteX37" fmla="*/ 636 w 10171"/>
              <a:gd name="connsiteY37" fmla="*/ 2508 h 10189"/>
              <a:gd name="connsiteX38" fmla="*/ 566 w 10171"/>
              <a:gd name="connsiteY38" fmla="*/ 2653 h 10189"/>
              <a:gd name="connsiteX39" fmla="*/ 1485 w 10171"/>
              <a:gd name="connsiteY39" fmla="*/ 2067 h 10189"/>
              <a:gd name="connsiteX40" fmla="*/ 2689 w 10171"/>
              <a:gd name="connsiteY40" fmla="*/ 2428 h 10189"/>
              <a:gd name="connsiteX41" fmla="*/ 2676 w 10171"/>
              <a:gd name="connsiteY41" fmla="*/ 2566 h 10189"/>
              <a:gd name="connsiteX42" fmla="*/ 2455 w 10171"/>
              <a:gd name="connsiteY42" fmla="*/ 2589 h 10189"/>
              <a:gd name="connsiteX43" fmla="*/ 2429 w 10171"/>
              <a:gd name="connsiteY43" fmla="*/ 2659 h 10189"/>
              <a:gd name="connsiteX44" fmla="*/ 2222 w 10171"/>
              <a:gd name="connsiteY44" fmla="*/ 2728 h 10189"/>
              <a:gd name="connsiteX45" fmla="*/ 2209 w 10171"/>
              <a:gd name="connsiteY45" fmla="*/ 2798 h 10189"/>
              <a:gd name="connsiteX46" fmla="*/ 2170 w 10171"/>
              <a:gd name="connsiteY46" fmla="*/ 2821 h 10189"/>
              <a:gd name="connsiteX47" fmla="*/ 2144 w 10171"/>
              <a:gd name="connsiteY47" fmla="*/ 2959 h 10189"/>
              <a:gd name="connsiteX48" fmla="*/ 2287 w 10171"/>
              <a:gd name="connsiteY48" fmla="*/ 3190 h 10189"/>
              <a:gd name="connsiteX49" fmla="*/ 2131 w 10171"/>
              <a:gd name="connsiteY49" fmla="*/ 3051 h 10189"/>
              <a:gd name="connsiteX50" fmla="*/ 1470 w 10171"/>
              <a:gd name="connsiteY50" fmla="*/ 3074 h 10189"/>
              <a:gd name="connsiteX51" fmla="*/ 1340 w 10171"/>
              <a:gd name="connsiteY51" fmla="*/ 2890 h 10189"/>
              <a:gd name="connsiteX52" fmla="*/ 1379 w 10171"/>
              <a:gd name="connsiteY52" fmla="*/ 3074 h 10189"/>
              <a:gd name="connsiteX53" fmla="*/ 1366 w 10171"/>
              <a:gd name="connsiteY53" fmla="*/ 3282 h 10189"/>
              <a:gd name="connsiteX54" fmla="*/ 1029 w 10171"/>
              <a:gd name="connsiteY54" fmla="*/ 3028 h 10189"/>
              <a:gd name="connsiteX55" fmla="*/ 601 w 10171"/>
              <a:gd name="connsiteY55" fmla="*/ 3097 h 10189"/>
              <a:gd name="connsiteX56" fmla="*/ 523 w 10171"/>
              <a:gd name="connsiteY56" fmla="*/ 3282 h 10189"/>
              <a:gd name="connsiteX57" fmla="*/ 510 w 10171"/>
              <a:gd name="connsiteY57" fmla="*/ 3397 h 10189"/>
              <a:gd name="connsiteX58" fmla="*/ 433 w 10171"/>
              <a:gd name="connsiteY58" fmla="*/ 3443 h 10189"/>
              <a:gd name="connsiteX59" fmla="*/ 328 w 10171"/>
              <a:gd name="connsiteY59" fmla="*/ 3535 h 10189"/>
              <a:gd name="connsiteX60" fmla="*/ 276 w 10171"/>
              <a:gd name="connsiteY60" fmla="*/ 3675 h 10189"/>
              <a:gd name="connsiteX61" fmla="*/ 238 w 10171"/>
              <a:gd name="connsiteY61" fmla="*/ 3698 h 10189"/>
              <a:gd name="connsiteX62" fmla="*/ 204 w 10171"/>
              <a:gd name="connsiteY62" fmla="*/ 3904 h 10189"/>
              <a:gd name="connsiteX63" fmla="*/ 199 w 10171"/>
              <a:gd name="connsiteY63" fmla="*/ 4366 h 10189"/>
              <a:gd name="connsiteX64" fmla="*/ 173 w 10171"/>
              <a:gd name="connsiteY64" fmla="*/ 4598 h 10189"/>
              <a:gd name="connsiteX65" fmla="*/ 186 w 10171"/>
              <a:gd name="connsiteY65" fmla="*/ 4482 h 10189"/>
              <a:gd name="connsiteX66" fmla="*/ 621 w 10171"/>
              <a:gd name="connsiteY66" fmla="*/ 4240 h 10189"/>
              <a:gd name="connsiteX67" fmla="*/ 794 w 10171"/>
              <a:gd name="connsiteY67" fmla="*/ 4324 h 10189"/>
              <a:gd name="connsiteX68" fmla="*/ 678 w 10171"/>
              <a:gd name="connsiteY68" fmla="*/ 4644 h 10189"/>
              <a:gd name="connsiteX69" fmla="*/ 523 w 10171"/>
              <a:gd name="connsiteY69" fmla="*/ 4852 h 10189"/>
              <a:gd name="connsiteX70" fmla="*/ 640 w 10171"/>
              <a:gd name="connsiteY70" fmla="*/ 5059 h 10189"/>
              <a:gd name="connsiteX71" fmla="*/ 653 w 10171"/>
              <a:gd name="connsiteY71" fmla="*/ 5174 h 10189"/>
              <a:gd name="connsiteX72" fmla="*/ 678 w 10171"/>
              <a:gd name="connsiteY72" fmla="*/ 5244 h 10189"/>
              <a:gd name="connsiteX73" fmla="*/ 653 w 10171"/>
              <a:gd name="connsiteY73" fmla="*/ 5382 h 10189"/>
              <a:gd name="connsiteX74" fmla="*/ 769 w 10171"/>
              <a:gd name="connsiteY74" fmla="*/ 5405 h 10189"/>
              <a:gd name="connsiteX75" fmla="*/ 653 w 10171"/>
              <a:gd name="connsiteY75" fmla="*/ 5706 h 10189"/>
              <a:gd name="connsiteX76" fmla="*/ 665 w 10171"/>
              <a:gd name="connsiteY76" fmla="*/ 6259 h 10189"/>
              <a:gd name="connsiteX77" fmla="*/ 848 w 10171"/>
              <a:gd name="connsiteY77" fmla="*/ 6282 h 10189"/>
              <a:gd name="connsiteX78" fmla="*/ 809 w 10171"/>
              <a:gd name="connsiteY78" fmla="*/ 6328 h 10189"/>
              <a:gd name="connsiteX79" fmla="*/ 575 w 10171"/>
              <a:gd name="connsiteY79" fmla="*/ 6374 h 10189"/>
              <a:gd name="connsiteX80" fmla="*/ 536 w 10171"/>
              <a:gd name="connsiteY80" fmla="*/ 6421 h 10189"/>
              <a:gd name="connsiteX81" fmla="*/ 523 w 10171"/>
              <a:gd name="connsiteY81" fmla="*/ 6236 h 10189"/>
              <a:gd name="connsiteX82" fmla="*/ 471 w 10171"/>
              <a:gd name="connsiteY82" fmla="*/ 6098 h 10189"/>
              <a:gd name="connsiteX83" fmla="*/ 394 w 10171"/>
              <a:gd name="connsiteY83" fmla="*/ 5867 h 10189"/>
              <a:gd name="connsiteX84" fmla="*/ 367 w 10171"/>
              <a:gd name="connsiteY84" fmla="*/ 6282 h 10189"/>
              <a:gd name="connsiteX85" fmla="*/ 394 w 10171"/>
              <a:gd name="connsiteY85" fmla="*/ 6421 h 10189"/>
              <a:gd name="connsiteX86" fmla="*/ 250 w 10171"/>
              <a:gd name="connsiteY86" fmla="*/ 6537 h 10189"/>
              <a:gd name="connsiteX87" fmla="*/ 263 w 10171"/>
              <a:gd name="connsiteY87" fmla="*/ 6629 h 10189"/>
              <a:gd name="connsiteX88" fmla="*/ 420 w 10171"/>
              <a:gd name="connsiteY88" fmla="*/ 6675 h 10189"/>
              <a:gd name="connsiteX89" fmla="*/ 471 w 10171"/>
              <a:gd name="connsiteY89" fmla="*/ 6814 h 10189"/>
              <a:gd name="connsiteX90" fmla="*/ 484 w 10171"/>
              <a:gd name="connsiteY90" fmla="*/ 6744 h 10189"/>
              <a:gd name="connsiteX91" fmla="*/ 523 w 10171"/>
              <a:gd name="connsiteY91" fmla="*/ 6721 h 10189"/>
              <a:gd name="connsiteX92" fmla="*/ 614 w 10171"/>
              <a:gd name="connsiteY92" fmla="*/ 6744 h 10189"/>
              <a:gd name="connsiteX93" fmla="*/ 627 w 10171"/>
              <a:gd name="connsiteY93" fmla="*/ 6814 h 10189"/>
              <a:gd name="connsiteX94" fmla="*/ 640 w 10171"/>
              <a:gd name="connsiteY94" fmla="*/ 6952 h 10189"/>
              <a:gd name="connsiteX95" fmla="*/ 822 w 10171"/>
              <a:gd name="connsiteY95" fmla="*/ 6975 h 10189"/>
              <a:gd name="connsiteX96" fmla="*/ 964 w 10171"/>
              <a:gd name="connsiteY96" fmla="*/ 7321 h 10189"/>
              <a:gd name="connsiteX97" fmla="*/ 769 w 10171"/>
              <a:gd name="connsiteY97" fmla="*/ 7436 h 10189"/>
              <a:gd name="connsiteX98" fmla="*/ 653 w 10171"/>
              <a:gd name="connsiteY98" fmla="*/ 7321 h 10189"/>
              <a:gd name="connsiteX99" fmla="*/ 549 w 10171"/>
              <a:gd name="connsiteY99" fmla="*/ 7252 h 10189"/>
              <a:gd name="connsiteX100" fmla="*/ 471 w 10171"/>
              <a:gd name="connsiteY100" fmla="*/ 7436 h 10189"/>
              <a:gd name="connsiteX101" fmla="*/ 782 w 10171"/>
              <a:gd name="connsiteY101" fmla="*/ 7599 h 10189"/>
              <a:gd name="connsiteX102" fmla="*/ 795 w 10171"/>
              <a:gd name="connsiteY102" fmla="*/ 7668 h 10189"/>
              <a:gd name="connsiteX103" fmla="*/ 835 w 10171"/>
              <a:gd name="connsiteY103" fmla="*/ 7691 h 10189"/>
              <a:gd name="connsiteX104" fmla="*/ 861 w 10171"/>
              <a:gd name="connsiteY104" fmla="*/ 7967 h 10189"/>
              <a:gd name="connsiteX105" fmla="*/ 873 w 10171"/>
              <a:gd name="connsiteY105" fmla="*/ 8221 h 10189"/>
              <a:gd name="connsiteX106" fmla="*/ 990 w 10171"/>
              <a:gd name="connsiteY106" fmla="*/ 8129 h 10189"/>
              <a:gd name="connsiteX107" fmla="*/ 1119 w 10171"/>
              <a:gd name="connsiteY107" fmla="*/ 8453 h 10189"/>
              <a:gd name="connsiteX108" fmla="*/ 1029 w 10171"/>
              <a:gd name="connsiteY108" fmla="*/ 8429 h 10189"/>
              <a:gd name="connsiteX109" fmla="*/ 990 w 10171"/>
              <a:gd name="connsiteY109" fmla="*/ 8406 h 10189"/>
              <a:gd name="connsiteX110" fmla="*/ 938 w 10171"/>
              <a:gd name="connsiteY110" fmla="*/ 8545 h 10189"/>
              <a:gd name="connsiteX111" fmla="*/ 951 w 10171"/>
              <a:gd name="connsiteY111" fmla="*/ 8822 h 10189"/>
              <a:gd name="connsiteX112" fmla="*/ 1042 w 10171"/>
              <a:gd name="connsiteY112" fmla="*/ 8729 h 10189"/>
              <a:gd name="connsiteX113" fmla="*/ 1457 w 10171"/>
              <a:gd name="connsiteY113" fmla="*/ 8729 h 10189"/>
              <a:gd name="connsiteX114" fmla="*/ 1573 w 10171"/>
              <a:gd name="connsiteY114" fmla="*/ 8637 h 10189"/>
              <a:gd name="connsiteX115" fmla="*/ 1652 w 10171"/>
              <a:gd name="connsiteY115" fmla="*/ 8545 h 10189"/>
              <a:gd name="connsiteX116" fmla="*/ 1690 w 10171"/>
              <a:gd name="connsiteY116" fmla="*/ 8660 h 10189"/>
              <a:gd name="connsiteX117" fmla="*/ 1560 w 10171"/>
              <a:gd name="connsiteY117" fmla="*/ 8845 h 10189"/>
              <a:gd name="connsiteX118" fmla="*/ 1224 w 10171"/>
              <a:gd name="connsiteY118" fmla="*/ 9029 h 10189"/>
              <a:gd name="connsiteX119" fmla="*/ 1055 w 10171"/>
              <a:gd name="connsiteY119" fmla="*/ 9144 h 10189"/>
              <a:gd name="connsiteX120" fmla="*/ 1171 w 10171"/>
              <a:gd name="connsiteY120" fmla="*/ 9260 h 10189"/>
              <a:gd name="connsiteX121" fmla="*/ 1431 w 10171"/>
              <a:gd name="connsiteY121" fmla="*/ 9121 h 10189"/>
              <a:gd name="connsiteX122" fmla="*/ 1457 w 10171"/>
              <a:gd name="connsiteY122" fmla="*/ 9214 h 10189"/>
              <a:gd name="connsiteX123" fmla="*/ 1482 w 10171"/>
              <a:gd name="connsiteY123" fmla="*/ 9491 h 10189"/>
              <a:gd name="connsiteX124" fmla="*/ 1652 w 10171"/>
              <a:gd name="connsiteY124" fmla="*/ 9237 h 10189"/>
              <a:gd name="connsiteX125" fmla="*/ 1781 w 10171"/>
              <a:gd name="connsiteY125" fmla="*/ 9075 h 10189"/>
              <a:gd name="connsiteX126" fmla="*/ 1833 w 10171"/>
              <a:gd name="connsiteY126" fmla="*/ 9075 h 10189"/>
              <a:gd name="connsiteX127" fmla="*/ 1949 w 10171"/>
              <a:gd name="connsiteY127" fmla="*/ 9098 h 10189"/>
              <a:gd name="connsiteX128" fmla="*/ 2080 w 10171"/>
              <a:gd name="connsiteY128" fmla="*/ 9237 h 10189"/>
              <a:gd name="connsiteX129" fmla="*/ 2157 w 10171"/>
              <a:gd name="connsiteY129" fmla="*/ 9283 h 10189"/>
              <a:gd name="connsiteX130" fmla="*/ 2274 w 10171"/>
              <a:gd name="connsiteY130" fmla="*/ 9191 h 10189"/>
              <a:gd name="connsiteX131" fmla="*/ 2261 w 10171"/>
              <a:gd name="connsiteY131" fmla="*/ 9329 h 10189"/>
              <a:gd name="connsiteX132" fmla="*/ 2222 w 10171"/>
              <a:gd name="connsiteY132" fmla="*/ 9352 h 10189"/>
              <a:gd name="connsiteX133" fmla="*/ 2312 w 10171"/>
              <a:gd name="connsiteY133" fmla="*/ 9560 h 10189"/>
              <a:gd name="connsiteX134" fmla="*/ 2325 w 10171"/>
              <a:gd name="connsiteY134" fmla="*/ 9814 h 10189"/>
              <a:gd name="connsiteX135" fmla="*/ 2416 w 10171"/>
              <a:gd name="connsiteY135" fmla="*/ 9837 h 10189"/>
              <a:gd name="connsiteX136" fmla="*/ 2429 w 10171"/>
              <a:gd name="connsiteY136" fmla="*/ 9906 h 10189"/>
              <a:gd name="connsiteX137" fmla="*/ 2572 w 10171"/>
              <a:gd name="connsiteY137" fmla="*/ 9952 h 10189"/>
              <a:gd name="connsiteX138" fmla="*/ 3052 w 10171"/>
              <a:gd name="connsiteY138" fmla="*/ 10022 h 10189"/>
              <a:gd name="connsiteX139" fmla="*/ 3324 w 10171"/>
              <a:gd name="connsiteY139" fmla="*/ 9883 h 10189"/>
              <a:gd name="connsiteX140" fmla="*/ 3428 w 10171"/>
              <a:gd name="connsiteY140" fmla="*/ 9537 h 10189"/>
              <a:gd name="connsiteX141" fmla="*/ 3454 w 10171"/>
              <a:gd name="connsiteY141" fmla="*/ 9075 h 10189"/>
              <a:gd name="connsiteX142" fmla="*/ 3609 w 10171"/>
              <a:gd name="connsiteY142" fmla="*/ 8960 h 10189"/>
              <a:gd name="connsiteX143" fmla="*/ 3687 w 10171"/>
              <a:gd name="connsiteY143" fmla="*/ 8914 h 10189"/>
              <a:gd name="connsiteX144" fmla="*/ 3972 w 10171"/>
              <a:gd name="connsiteY144" fmla="*/ 8983 h 10189"/>
              <a:gd name="connsiteX145" fmla="*/ 4232 w 10171"/>
              <a:gd name="connsiteY145" fmla="*/ 9214 h 10189"/>
              <a:gd name="connsiteX146" fmla="*/ 4452 w 10171"/>
              <a:gd name="connsiteY146" fmla="*/ 9375 h 10189"/>
              <a:gd name="connsiteX147" fmla="*/ 4608 w 10171"/>
              <a:gd name="connsiteY147" fmla="*/ 9560 h 10189"/>
              <a:gd name="connsiteX148" fmla="*/ 4789 w 10171"/>
              <a:gd name="connsiteY148" fmla="*/ 9814 h 10189"/>
              <a:gd name="connsiteX149" fmla="*/ 4867 w 10171"/>
              <a:gd name="connsiteY149" fmla="*/ 10160 h 10189"/>
              <a:gd name="connsiteX150" fmla="*/ 5127 w 10171"/>
              <a:gd name="connsiteY150" fmla="*/ 10160 h 10189"/>
              <a:gd name="connsiteX151" fmla="*/ 5399 w 10171"/>
              <a:gd name="connsiteY151" fmla="*/ 10022 h 10189"/>
              <a:gd name="connsiteX152" fmla="*/ 5658 w 10171"/>
              <a:gd name="connsiteY152" fmla="*/ 9929 h 10189"/>
              <a:gd name="connsiteX153" fmla="*/ 5801 w 10171"/>
              <a:gd name="connsiteY153" fmla="*/ 9906 h 10189"/>
              <a:gd name="connsiteX154" fmla="*/ 5931 w 10171"/>
              <a:gd name="connsiteY154" fmla="*/ 9745 h 10189"/>
              <a:gd name="connsiteX155" fmla="*/ 6008 w 10171"/>
              <a:gd name="connsiteY155" fmla="*/ 9676 h 10189"/>
              <a:gd name="connsiteX156" fmla="*/ 6086 w 10171"/>
              <a:gd name="connsiteY156" fmla="*/ 9491 h 10189"/>
              <a:gd name="connsiteX157" fmla="*/ 6255 w 10171"/>
              <a:gd name="connsiteY157" fmla="*/ 9144 h 10189"/>
              <a:gd name="connsiteX158" fmla="*/ 6514 w 10171"/>
              <a:gd name="connsiteY158" fmla="*/ 8891 h 10189"/>
              <a:gd name="connsiteX159" fmla="*/ 6735 w 10171"/>
              <a:gd name="connsiteY159" fmla="*/ 9006 h 10189"/>
              <a:gd name="connsiteX160" fmla="*/ 6825 w 10171"/>
              <a:gd name="connsiteY160" fmla="*/ 9167 h 10189"/>
              <a:gd name="connsiteX161" fmla="*/ 6929 w 10171"/>
              <a:gd name="connsiteY161" fmla="*/ 9260 h 10189"/>
              <a:gd name="connsiteX162" fmla="*/ 7137 w 10171"/>
              <a:gd name="connsiteY162" fmla="*/ 9167 h 10189"/>
              <a:gd name="connsiteX163" fmla="*/ 7279 w 10171"/>
              <a:gd name="connsiteY163" fmla="*/ 8845 h 10189"/>
              <a:gd name="connsiteX164" fmla="*/ 7357 w 10171"/>
              <a:gd name="connsiteY164" fmla="*/ 8660 h 10189"/>
              <a:gd name="connsiteX165" fmla="*/ 7526 w 10171"/>
              <a:gd name="connsiteY165" fmla="*/ 9052 h 10189"/>
              <a:gd name="connsiteX166" fmla="*/ 7565 w 10171"/>
              <a:gd name="connsiteY166" fmla="*/ 9029 h 10189"/>
              <a:gd name="connsiteX167" fmla="*/ 7733 w 10171"/>
              <a:gd name="connsiteY167" fmla="*/ 8822 h 10189"/>
              <a:gd name="connsiteX168" fmla="*/ 8200 w 10171"/>
              <a:gd name="connsiteY168" fmla="*/ 8683 h 10189"/>
              <a:gd name="connsiteX169" fmla="*/ 8382 w 10171"/>
              <a:gd name="connsiteY169" fmla="*/ 8614 h 10189"/>
              <a:gd name="connsiteX170" fmla="*/ 8758 w 10171"/>
              <a:gd name="connsiteY170" fmla="*/ 8476 h 10189"/>
              <a:gd name="connsiteX171" fmla="*/ 8991 w 10171"/>
              <a:gd name="connsiteY171" fmla="*/ 8359 h 10189"/>
              <a:gd name="connsiteX172" fmla="*/ 9730 w 10171"/>
              <a:gd name="connsiteY172" fmla="*/ 8429 h 10189"/>
              <a:gd name="connsiteX173" fmla="*/ 10042 w 10171"/>
              <a:gd name="connsiteY173" fmla="*/ 8290 h 10189"/>
              <a:gd name="connsiteX174" fmla="*/ 10055 w 10171"/>
              <a:gd name="connsiteY174" fmla="*/ 8198 h 10189"/>
              <a:gd name="connsiteX175" fmla="*/ 10171 w 10171"/>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442 w 10133"/>
              <a:gd name="connsiteY37" fmla="*/ 2469 h 10189"/>
              <a:gd name="connsiteX38" fmla="*/ 528 w 10133"/>
              <a:gd name="connsiteY38" fmla="*/ 265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106 w 10133"/>
              <a:gd name="connsiteY47" fmla="*/ 2959 h 10189"/>
              <a:gd name="connsiteX48" fmla="*/ 2249 w 10133"/>
              <a:gd name="connsiteY48" fmla="*/ 3190 h 10189"/>
              <a:gd name="connsiteX49" fmla="*/ 2093 w 10133"/>
              <a:gd name="connsiteY49" fmla="*/ 3051 h 10189"/>
              <a:gd name="connsiteX50" fmla="*/ 1432 w 10133"/>
              <a:gd name="connsiteY50" fmla="*/ 3074 h 10189"/>
              <a:gd name="connsiteX51" fmla="*/ 1302 w 10133"/>
              <a:gd name="connsiteY51" fmla="*/ 2890 h 10189"/>
              <a:gd name="connsiteX52" fmla="*/ 1341 w 10133"/>
              <a:gd name="connsiteY52" fmla="*/ 3074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442 w 10133"/>
              <a:gd name="connsiteY37" fmla="*/ 2469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106 w 10133"/>
              <a:gd name="connsiteY47" fmla="*/ 2959 h 10189"/>
              <a:gd name="connsiteX48" fmla="*/ 2249 w 10133"/>
              <a:gd name="connsiteY48" fmla="*/ 3190 h 10189"/>
              <a:gd name="connsiteX49" fmla="*/ 2093 w 10133"/>
              <a:gd name="connsiteY49" fmla="*/ 3051 h 10189"/>
              <a:gd name="connsiteX50" fmla="*/ 1432 w 10133"/>
              <a:gd name="connsiteY50" fmla="*/ 3074 h 10189"/>
              <a:gd name="connsiteX51" fmla="*/ 1302 w 10133"/>
              <a:gd name="connsiteY51" fmla="*/ 2890 h 10189"/>
              <a:gd name="connsiteX52" fmla="*/ 1341 w 10133"/>
              <a:gd name="connsiteY52" fmla="*/ 3074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67 w 10133"/>
              <a:gd name="connsiteY37" fmla="*/ 2530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106 w 10133"/>
              <a:gd name="connsiteY47" fmla="*/ 2959 h 10189"/>
              <a:gd name="connsiteX48" fmla="*/ 2249 w 10133"/>
              <a:gd name="connsiteY48" fmla="*/ 3190 h 10189"/>
              <a:gd name="connsiteX49" fmla="*/ 2093 w 10133"/>
              <a:gd name="connsiteY49" fmla="*/ 3051 h 10189"/>
              <a:gd name="connsiteX50" fmla="*/ 1432 w 10133"/>
              <a:gd name="connsiteY50" fmla="*/ 3074 h 10189"/>
              <a:gd name="connsiteX51" fmla="*/ 1302 w 10133"/>
              <a:gd name="connsiteY51" fmla="*/ 2890 h 10189"/>
              <a:gd name="connsiteX52" fmla="*/ 1341 w 10133"/>
              <a:gd name="connsiteY52" fmla="*/ 3074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106 w 10133"/>
              <a:gd name="connsiteY47" fmla="*/ 2959 h 10189"/>
              <a:gd name="connsiteX48" fmla="*/ 2249 w 10133"/>
              <a:gd name="connsiteY48" fmla="*/ 3190 h 10189"/>
              <a:gd name="connsiteX49" fmla="*/ 2093 w 10133"/>
              <a:gd name="connsiteY49" fmla="*/ 3051 h 10189"/>
              <a:gd name="connsiteX50" fmla="*/ 1432 w 10133"/>
              <a:gd name="connsiteY50" fmla="*/ 3074 h 10189"/>
              <a:gd name="connsiteX51" fmla="*/ 1302 w 10133"/>
              <a:gd name="connsiteY51" fmla="*/ 2890 h 10189"/>
              <a:gd name="connsiteX52" fmla="*/ 1341 w 10133"/>
              <a:gd name="connsiteY52" fmla="*/ 3074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106 w 10133"/>
              <a:gd name="connsiteY47" fmla="*/ 2959 h 10189"/>
              <a:gd name="connsiteX48" fmla="*/ 2249 w 10133"/>
              <a:gd name="connsiteY48" fmla="*/ 3190 h 10189"/>
              <a:gd name="connsiteX49" fmla="*/ 2093 w 10133"/>
              <a:gd name="connsiteY49" fmla="*/ 3051 h 10189"/>
              <a:gd name="connsiteX50" fmla="*/ 1530 w 10133"/>
              <a:gd name="connsiteY50" fmla="*/ 2935 h 10189"/>
              <a:gd name="connsiteX51" fmla="*/ 1302 w 10133"/>
              <a:gd name="connsiteY51" fmla="*/ 2890 h 10189"/>
              <a:gd name="connsiteX52" fmla="*/ 1341 w 10133"/>
              <a:gd name="connsiteY52" fmla="*/ 3074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249 w 10133"/>
              <a:gd name="connsiteY48" fmla="*/ 3190 h 10189"/>
              <a:gd name="connsiteX49" fmla="*/ 2093 w 10133"/>
              <a:gd name="connsiteY49" fmla="*/ 3051 h 10189"/>
              <a:gd name="connsiteX50" fmla="*/ 1530 w 10133"/>
              <a:gd name="connsiteY50" fmla="*/ 2935 h 10189"/>
              <a:gd name="connsiteX51" fmla="*/ 1302 w 10133"/>
              <a:gd name="connsiteY51" fmla="*/ 2890 h 10189"/>
              <a:gd name="connsiteX52" fmla="*/ 1341 w 10133"/>
              <a:gd name="connsiteY52" fmla="*/ 3074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249 w 10133"/>
              <a:gd name="connsiteY48" fmla="*/ 3190 h 10189"/>
              <a:gd name="connsiteX49" fmla="*/ 1800 w 10133"/>
              <a:gd name="connsiteY49" fmla="*/ 2912 h 10189"/>
              <a:gd name="connsiteX50" fmla="*/ 1530 w 10133"/>
              <a:gd name="connsiteY50" fmla="*/ 2935 h 10189"/>
              <a:gd name="connsiteX51" fmla="*/ 1302 w 10133"/>
              <a:gd name="connsiteY51" fmla="*/ 2890 h 10189"/>
              <a:gd name="connsiteX52" fmla="*/ 1341 w 10133"/>
              <a:gd name="connsiteY52" fmla="*/ 3074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530 w 10133"/>
              <a:gd name="connsiteY50" fmla="*/ 2935 h 10189"/>
              <a:gd name="connsiteX51" fmla="*/ 1302 w 10133"/>
              <a:gd name="connsiteY51" fmla="*/ 2890 h 10189"/>
              <a:gd name="connsiteX52" fmla="*/ 1341 w 10133"/>
              <a:gd name="connsiteY52" fmla="*/ 3074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546 w 10133"/>
              <a:gd name="connsiteY50" fmla="*/ 2896 h 10189"/>
              <a:gd name="connsiteX51" fmla="*/ 1302 w 10133"/>
              <a:gd name="connsiteY51" fmla="*/ 2890 h 10189"/>
              <a:gd name="connsiteX52" fmla="*/ 1341 w 10133"/>
              <a:gd name="connsiteY52" fmla="*/ 3074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546 w 10133"/>
              <a:gd name="connsiteY50" fmla="*/ 2896 h 10189"/>
              <a:gd name="connsiteX51" fmla="*/ 1354 w 10133"/>
              <a:gd name="connsiteY51" fmla="*/ 2689 h 10189"/>
              <a:gd name="connsiteX52" fmla="*/ 1341 w 10133"/>
              <a:gd name="connsiteY52" fmla="*/ 3074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546 w 10133"/>
              <a:gd name="connsiteY50" fmla="*/ 2896 h 10189"/>
              <a:gd name="connsiteX51" fmla="*/ 1354 w 10133"/>
              <a:gd name="connsiteY51" fmla="*/ 2689 h 10189"/>
              <a:gd name="connsiteX52" fmla="*/ 1370 w 10133"/>
              <a:gd name="connsiteY52" fmla="*/ 3018 h 10189"/>
              <a:gd name="connsiteX53" fmla="*/ 1328 w 10133"/>
              <a:gd name="connsiteY53" fmla="*/ 3282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546 w 10133"/>
              <a:gd name="connsiteY50" fmla="*/ 2896 h 10189"/>
              <a:gd name="connsiteX51" fmla="*/ 1354 w 10133"/>
              <a:gd name="connsiteY51" fmla="*/ 2689 h 10189"/>
              <a:gd name="connsiteX52" fmla="*/ 1370 w 10133"/>
              <a:gd name="connsiteY52" fmla="*/ 3018 h 10189"/>
              <a:gd name="connsiteX53" fmla="*/ 1155 w 10133"/>
              <a:gd name="connsiteY53" fmla="*/ 2964 h 10189"/>
              <a:gd name="connsiteX54" fmla="*/ 991 w 10133"/>
              <a:gd name="connsiteY54" fmla="*/ 3028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546 w 10133"/>
              <a:gd name="connsiteY50" fmla="*/ 2896 h 10189"/>
              <a:gd name="connsiteX51" fmla="*/ 1354 w 10133"/>
              <a:gd name="connsiteY51" fmla="*/ 2689 h 10189"/>
              <a:gd name="connsiteX52" fmla="*/ 1370 w 10133"/>
              <a:gd name="connsiteY52" fmla="*/ 3018 h 10189"/>
              <a:gd name="connsiteX53" fmla="*/ 1155 w 10133"/>
              <a:gd name="connsiteY53" fmla="*/ 2964 h 10189"/>
              <a:gd name="connsiteX54" fmla="*/ 1046 w 10133"/>
              <a:gd name="connsiteY54" fmla="*/ 2833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546 w 10133"/>
              <a:gd name="connsiteY50" fmla="*/ 2896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563 w 10133"/>
              <a:gd name="connsiteY55" fmla="*/ 309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3282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472 w 10133"/>
              <a:gd name="connsiteY57" fmla="*/ 33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00 w 10133"/>
              <a:gd name="connsiteY61" fmla="*/ 3698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166 w 10133"/>
              <a:gd name="connsiteY62" fmla="*/ 3904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161 w 10133"/>
              <a:gd name="connsiteY63" fmla="*/ 4366 h 10189"/>
              <a:gd name="connsiteX64" fmla="*/ 135 w 10133"/>
              <a:gd name="connsiteY64" fmla="*/ 4598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161 w 10133"/>
              <a:gd name="connsiteY63" fmla="*/ 4366 h 10189"/>
              <a:gd name="connsiteX64" fmla="*/ 379 w 10133"/>
              <a:gd name="connsiteY64" fmla="*/ 4414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161 w 10133"/>
              <a:gd name="connsiteY63" fmla="*/ 4366 h 10189"/>
              <a:gd name="connsiteX64" fmla="*/ 70 w 10133"/>
              <a:gd name="connsiteY64" fmla="*/ 4637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44 w 10133"/>
              <a:gd name="connsiteY63" fmla="*/ 4271 h 10189"/>
              <a:gd name="connsiteX64" fmla="*/ 70 w 10133"/>
              <a:gd name="connsiteY64" fmla="*/ 4637 h 10189"/>
              <a:gd name="connsiteX65" fmla="*/ 148 w 10133"/>
              <a:gd name="connsiteY65" fmla="*/ 4482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44 w 10133"/>
              <a:gd name="connsiteY63" fmla="*/ 4271 h 10189"/>
              <a:gd name="connsiteX64" fmla="*/ 70 w 10133"/>
              <a:gd name="connsiteY64" fmla="*/ 4637 h 10189"/>
              <a:gd name="connsiteX65" fmla="*/ 441 w 10133"/>
              <a:gd name="connsiteY65" fmla="*/ 4337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44 w 10133"/>
              <a:gd name="connsiteY63" fmla="*/ 427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640 w 10133"/>
              <a:gd name="connsiteY68" fmla="*/ 4644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485 w 10133"/>
              <a:gd name="connsiteY69" fmla="*/ 4852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02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731 w 10133"/>
              <a:gd name="connsiteY74" fmla="*/ 5405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15 w 10133"/>
              <a:gd name="connsiteY75" fmla="*/ 5706 h 10189"/>
              <a:gd name="connsiteX76" fmla="*/ 627 w 10133"/>
              <a:gd name="connsiteY76" fmla="*/ 6259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15 w 10133"/>
              <a:gd name="connsiteY75" fmla="*/ 5706 h 10189"/>
              <a:gd name="connsiteX76" fmla="*/ 500 w 10133"/>
              <a:gd name="connsiteY76" fmla="*/ 5723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329 w 10133"/>
              <a:gd name="connsiteY84" fmla="*/ 628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15 w 10133"/>
              <a:gd name="connsiteY75" fmla="*/ 5706 h 10189"/>
              <a:gd name="connsiteX76" fmla="*/ 500 w 10133"/>
              <a:gd name="connsiteY76" fmla="*/ 5723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356 w 10133"/>
              <a:gd name="connsiteY83" fmla="*/ 5867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15 w 10133"/>
              <a:gd name="connsiteY75" fmla="*/ 5706 h 10189"/>
              <a:gd name="connsiteX76" fmla="*/ 500 w 10133"/>
              <a:gd name="connsiteY76" fmla="*/ 5723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433 w 10133"/>
              <a:gd name="connsiteY82" fmla="*/ 6098 h 10189"/>
              <a:gd name="connsiteX83" fmla="*/ 200 w 10133"/>
              <a:gd name="connsiteY83" fmla="*/ 60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15 w 10133"/>
              <a:gd name="connsiteY75" fmla="*/ 5706 h 10189"/>
              <a:gd name="connsiteX76" fmla="*/ 500 w 10133"/>
              <a:gd name="connsiteY76" fmla="*/ 5723 h 10189"/>
              <a:gd name="connsiteX77" fmla="*/ 810 w 10133"/>
              <a:gd name="connsiteY77" fmla="*/ 6282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319 w 10133"/>
              <a:gd name="connsiteY82" fmla="*/ 6215 h 10189"/>
              <a:gd name="connsiteX83" fmla="*/ 200 w 10133"/>
              <a:gd name="connsiteY83" fmla="*/ 60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15 w 10133"/>
              <a:gd name="connsiteY75" fmla="*/ 5706 h 10189"/>
              <a:gd name="connsiteX76" fmla="*/ 500 w 10133"/>
              <a:gd name="connsiteY76" fmla="*/ 5723 h 10189"/>
              <a:gd name="connsiteX77" fmla="*/ 292 w 10133"/>
              <a:gd name="connsiteY77" fmla="*/ 5618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319 w 10133"/>
              <a:gd name="connsiteY82" fmla="*/ 6215 h 10189"/>
              <a:gd name="connsiteX83" fmla="*/ 200 w 10133"/>
              <a:gd name="connsiteY83" fmla="*/ 60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15 w 10133"/>
              <a:gd name="connsiteY75" fmla="*/ 5706 h 10189"/>
              <a:gd name="connsiteX76" fmla="*/ 445 w 10133"/>
              <a:gd name="connsiteY76" fmla="*/ 5628 h 10189"/>
              <a:gd name="connsiteX77" fmla="*/ 292 w 10133"/>
              <a:gd name="connsiteY77" fmla="*/ 5618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319 w 10133"/>
              <a:gd name="connsiteY82" fmla="*/ 6215 h 10189"/>
              <a:gd name="connsiteX83" fmla="*/ 200 w 10133"/>
              <a:gd name="connsiteY83" fmla="*/ 60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771 w 10133"/>
              <a:gd name="connsiteY78" fmla="*/ 6328 h 10189"/>
              <a:gd name="connsiteX79" fmla="*/ 537 w 10133"/>
              <a:gd name="connsiteY79" fmla="*/ 6374 h 10189"/>
              <a:gd name="connsiteX80" fmla="*/ 498 w 10133"/>
              <a:gd name="connsiteY80" fmla="*/ 6421 h 10189"/>
              <a:gd name="connsiteX81" fmla="*/ 485 w 10133"/>
              <a:gd name="connsiteY81" fmla="*/ 6236 h 10189"/>
              <a:gd name="connsiteX82" fmla="*/ 319 w 10133"/>
              <a:gd name="connsiteY82" fmla="*/ 6215 h 10189"/>
              <a:gd name="connsiteX83" fmla="*/ 200 w 10133"/>
              <a:gd name="connsiteY83" fmla="*/ 60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537 w 10133"/>
              <a:gd name="connsiteY79" fmla="*/ 6374 h 10189"/>
              <a:gd name="connsiteX80" fmla="*/ 498 w 10133"/>
              <a:gd name="connsiteY80" fmla="*/ 6421 h 10189"/>
              <a:gd name="connsiteX81" fmla="*/ 485 w 10133"/>
              <a:gd name="connsiteY81" fmla="*/ 6236 h 10189"/>
              <a:gd name="connsiteX82" fmla="*/ 319 w 10133"/>
              <a:gd name="connsiteY82" fmla="*/ 6215 h 10189"/>
              <a:gd name="connsiteX83" fmla="*/ 200 w 10133"/>
              <a:gd name="connsiteY83" fmla="*/ 60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537 w 10133"/>
              <a:gd name="connsiteY79" fmla="*/ 6374 h 10189"/>
              <a:gd name="connsiteX80" fmla="*/ 498 w 10133"/>
              <a:gd name="connsiteY80" fmla="*/ 6421 h 10189"/>
              <a:gd name="connsiteX81" fmla="*/ 413 w 10133"/>
              <a:gd name="connsiteY81" fmla="*/ 6521 h 10189"/>
              <a:gd name="connsiteX82" fmla="*/ 319 w 10133"/>
              <a:gd name="connsiteY82" fmla="*/ 6215 h 10189"/>
              <a:gd name="connsiteX83" fmla="*/ 200 w 10133"/>
              <a:gd name="connsiteY83" fmla="*/ 60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498 w 10133"/>
              <a:gd name="connsiteY80" fmla="*/ 6421 h 10189"/>
              <a:gd name="connsiteX81" fmla="*/ 413 w 10133"/>
              <a:gd name="connsiteY81" fmla="*/ 6521 h 10189"/>
              <a:gd name="connsiteX82" fmla="*/ 319 w 10133"/>
              <a:gd name="connsiteY82" fmla="*/ 6215 h 10189"/>
              <a:gd name="connsiteX83" fmla="*/ 200 w 10133"/>
              <a:gd name="connsiteY83" fmla="*/ 60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498 w 10133"/>
              <a:gd name="connsiteY80" fmla="*/ 6421 h 10189"/>
              <a:gd name="connsiteX81" fmla="*/ 413 w 10133"/>
              <a:gd name="connsiteY81" fmla="*/ 6521 h 10189"/>
              <a:gd name="connsiteX82" fmla="*/ 319 w 10133"/>
              <a:gd name="connsiteY82" fmla="*/ 6215 h 10189"/>
              <a:gd name="connsiteX83" fmla="*/ 135 w 10133"/>
              <a:gd name="connsiteY83" fmla="*/ 61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498 w 10133"/>
              <a:gd name="connsiteY80" fmla="*/ 6421 h 10189"/>
              <a:gd name="connsiteX81" fmla="*/ 589 w 10133"/>
              <a:gd name="connsiteY81" fmla="*/ 6370 h 10189"/>
              <a:gd name="connsiteX82" fmla="*/ 319 w 10133"/>
              <a:gd name="connsiteY82" fmla="*/ 6215 h 10189"/>
              <a:gd name="connsiteX83" fmla="*/ 135 w 10133"/>
              <a:gd name="connsiteY83" fmla="*/ 61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544 w 10133"/>
              <a:gd name="connsiteY80" fmla="*/ 6259 h 10189"/>
              <a:gd name="connsiteX81" fmla="*/ 589 w 10133"/>
              <a:gd name="connsiteY81" fmla="*/ 6370 h 10189"/>
              <a:gd name="connsiteX82" fmla="*/ 319 w 10133"/>
              <a:gd name="connsiteY82" fmla="*/ 6215 h 10189"/>
              <a:gd name="connsiteX83" fmla="*/ 135 w 10133"/>
              <a:gd name="connsiteY83" fmla="*/ 61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544 w 10133"/>
              <a:gd name="connsiteY80" fmla="*/ 6259 h 10189"/>
              <a:gd name="connsiteX81" fmla="*/ 589 w 10133"/>
              <a:gd name="connsiteY81" fmla="*/ 6370 h 10189"/>
              <a:gd name="connsiteX82" fmla="*/ 638 w 10133"/>
              <a:gd name="connsiteY82" fmla="*/ 6511 h 10189"/>
              <a:gd name="connsiteX83" fmla="*/ 135 w 10133"/>
              <a:gd name="connsiteY83" fmla="*/ 6106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544 w 10133"/>
              <a:gd name="connsiteY80" fmla="*/ 6259 h 10189"/>
              <a:gd name="connsiteX81" fmla="*/ 589 w 10133"/>
              <a:gd name="connsiteY81" fmla="*/ 6370 h 10189"/>
              <a:gd name="connsiteX82" fmla="*/ 638 w 10133"/>
              <a:gd name="connsiteY82" fmla="*/ 6511 h 10189"/>
              <a:gd name="connsiteX83" fmla="*/ 867 w 10133"/>
              <a:gd name="connsiteY83" fmla="*/ 6658 h 10189"/>
              <a:gd name="connsiteX84" fmla="*/ 52 w 10133"/>
              <a:gd name="connsiteY84" fmla="*/ 6332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544 w 10133"/>
              <a:gd name="connsiteY80" fmla="*/ 6259 h 10189"/>
              <a:gd name="connsiteX81" fmla="*/ 589 w 10133"/>
              <a:gd name="connsiteY81" fmla="*/ 6370 h 10189"/>
              <a:gd name="connsiteX82" fmla="*/ 638 w 10133"/>
              <a:gd name="connsiteY82" fmla="*/ 6511 h 10189"/>
              <a:gd name="connsiteX83" fmla="*/ 867 w 10133"/>
              <a:gd name="connsiteY83" fmla="*/ 6658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589 w 10133"/>
              <a:gd name="connsiteY81" fmla="*/ 6370 h 10189"/>
              <a:gd name="connsiteX82" fmla="*/ 638 w 10133"/>
              <a:gd name="connsiteY82" fmla="*/ 6511 h 10189"/>
              <a:gd name="connsiteX83" fmla="*/ 867 w 10133"/>
              <a:gd name="connsiteY83" fmla="*/ 6658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638 w 10133"/>
              <a:gd name="connsiteY82" fmla="*/ 6511 h 10189"/>
              <a:gd name="connsiteX83" fmla="*/ 867 w 10133"/>
              <a:gd name="connsiteY83" fmla="*/ 6658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67 w 10133"/>
              <a:gd name="connsiteY83" fmla="*/ 6658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797 w 10133"/>
              <a:gd name="connsiteY103" fmla="*/ 7691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757 w 10133"/>
              <a:gd name="connsiteY102" fmla="*/ 7668 h 10189"/>
              <a:gd name="connsiteX103" fmla="*/ 911 w 10133"/>
              <a:gd name="connsiteY103" fmla="*/ 7953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433 w 10133"/>
              <a:gd name="connsiteY100" fmla="*/ 7436 h 10189"/>
              <a:gd name="connsiteX101" fmla="*/ 744 w 10133"/>
              <a:gd name="connsiteY101" fmla="*/ 7599 h 10189"/>
              <a:gd name="connsiteX102" fmla="*/ 930 w 10133"/>
              <a:gd name="connsiteY102" fmla="*/ 7763 h 10189"/>
              <a:gd name="connsiteX103" fmla="*/ 911 w 10133"/>
              <a:gd name="connsiteY103" fmla="*/ 7953 h 10189"/>
              <a:gd name="connsiteX104" fmla="*/ 823 w 10133"/>
              <a:gd name="connsiteY104" fmla="*/ 7967 h 10189"/>
              <a:gd name="connsiteX105" fmla="*/ 835 w 10133"/>
              <a:gd name="connsiteY105" fmla="*/ 8221 h 10189"/>
              <a:gd name="connsiteX106" fmla="*/ 952 w 10133"/>
              <a:gd name="connsiteY106" fmla="*/ 8129 h 10189"/>
              <a:gd name="connsiteX107" fmla="*/ 1081 w 10133"/>
              <a:gd name="connsiteY107" fmla="*/ 8453 h 10189"/>
              <a:gd name="connsiteX108" fmla="*/ 991 w 10133"/>
              <a:gd name="connsiteY108" fmla="*/ 8429 h 10189"/>
              <a:gd name="connsiteX109" fmla="*/ 952 w 10133"/>
              <a:gd name="connsiteY109" fmla="*/ 8406 h 10189"/>
              <a:gd name="connsiteX110" fmla="*/ 900 w 10133"/>
              <a:gd name="connsiteY110" fmla="*/ 8545 h 10189"/>
              <a:gd name="connsiteX111" fmla="*/ 913 w 10133"/>
              <a:gd name="connsiteY111" fmla="*/ 8822 h 10189"/>
              <a:gd name="connsiteX112" fmla="*/ 1004 w 10133"/>
              <a:gd name="connsiteY112" fmla="*/ 8729 h 10189"/>
              <a:gd name="connsiteX113" fmla="*/ 1419 w 10133"/>
              <a:gd name="connsiteY113" fmla="*/ 8729 h 10189"/>
              <a:gd name="connsiteX114" fmla="*/ 1535 w 10133"/>
              <a:gd name="connsiteY114" fmla="*/ 8637 h 10189"/>
              <a:gd name="connsiteX115" fmla="*/ 1614 w 10133"/>
              <a:gd name="connsiteY115" fmla="*/ 8545 h 10189"/>
              <a:gd name="connsiteX116" fmla="*/ 1652 w 10133"/>
              <a:gd name="connsiteY116" fmla="*/ 8660 h 10189"/>
              <a:gd name="connsiteX117" fmla="*/ 1522 w 10133"/>
              <a:gd name="connsiteY117" fmla="*/ 8845 h 10189"/>
              <a:gd name="connsiteX118" fmla="*/ 1186 w 10133"/>
              <a:gd name="connsiteY118" fmla="*/ 9029 h 10189"/>
              <a:gd name="connsiteX119" fmla="*/ 1017 w 10133"/>
              <a:gd name="connsiteY119" fmla="*/ 9144 h 10189"/>
              <a:gd name="connsiteX120" fmla="*/ 1133 w 10133"/>
              <a:gd name="connsiteY120" fmla="*/ 9260 h 10189"/>
              <a:gd name="connsiteX121" fmla="*/ 1393 w 10133"/>
              <a:gd name="connsiteY121" fmla="*/ 9121 h 10189"/>
              <a:gd name="connsiteX122" fmla="*/ 1419 w 10133"/>
              <a:gd name="connsiteY122" fmla="*/ 9214 h 10189"/>
              <a:gd name="connsiteX123" fmla="*/ 1444 w 10133"/>
              <a:gd name="connsiteY123" fmla="*/ 9491 h 10189"/>
              <a:gd name="connsiteX124" fmla="*/ 1614 w 10133"/>
              <a:gd name="connsiteY124" fmla="*/ 9237 h 10189"/>
              <a:gd name="connsiteX125" fmla="*/ 1743 w 10133"/>
              <a:gd name="connsiteY125" fmla="*/ 9075 h 10189"/>
              <a:gd name="connsiteX126" fmla="*/ 1795 w 10133"/>
              <a:gd name="connsiteY126" fmla="*/ 9075 h 10189"/>
              <a:gd name="connsiteX127" fmla="*/ 1911 w 10133"/>
              <a:gd name="connsiteY127" fmla="*/ 9098 h 10189"/>
              <a:gd name="connsiteX128" fmla="*/ 2042 w 10133"/>
              <a:gd name="connsiteY128" fmla="*/ 9237 h 10189"/>
              <a:gd name="connsiteX129" fmla="*/ 2119 w 10133"/>
              <a:gd name="connsiteY129" fmla="*/ 9283 h 10189"/>
              <a:gd name="connsiteX130" fmla="*/ 2236 w 10133"/>
              <a:gd name="connsiteY130" fmla="*/ 9191 h 10189"/>
              <a:gd name="connsiteX131" fmla="*/ 2223 w 10133"/>
              <a:gd name="connsiteY131" fmla="*/ 9329 h 10189"/>
              <a:gd name="connsiteX132" fmla="*/ 2184 w 10133"/>
              <a:gd name="connsiteY132" fmla="*/ 9352 h 10189"/>
              <a:gd name="connsiteX133" fmla="*/ 2274 w 10133"/>
              <a:gd name="connsiteY133" fmla="*/ 9560 h 10189"/>
              <a:gd name="connsiteX134" fmla="*/ 2287 w 10133"/>
              <a:gd name="connsiteY134" fmla="*/ 9814 h 10189"/>
              <a:gd name="connsiteX135" fmla="*/ 2378 w 10133"/>
              <a:gd name="connsiteY135" fmla="*/ 9837 h 10189"/>
              <a:gd name="connsiteX136" fmla="*/ 2391 w 10133"/>
              <a:gd name="connsiteY136" fmla="*/ 9906 h 10189"/>
              <a:gd name="connsiteX137" fmla="*/ 2534 w 10133"/>
              <a:gd name="connsiteY137" fmla="*/ 9952 h 10189"/>
              <a:gd name="connsiteX138" fmla="*/ 3014 w 10133"/>
              <a:gd name="connsiteY138" fmla="*/ 10022 h 10189"/>
              <a:gd name="connsiteX139" fmla="*/ 3286 w 10133"/>
              <a:gd name="connsiteY139" fmla="*/ 9883 h 10189"/>
              <a:gd name="connsiteX140" fmla="*/ 3390 w 10133"/>
              <a:gd name="connsiteY140" fmla="*/ 9537 h 10189"/>
              <a:gd name="connsiteX141" fmla="*/ 3416 w 10133"/>
              <a:gd name="connsiteY141" fmla="*/ 9075 h 10189"/>
              <a:gd name="connsiteX142" fmla="*/ 3571 w 10133"/>
              <a:gd name="connsiteY142" fmla="*/ 8960 h 10189"/>
              <a:gd name="connsiteX143" fmla="*/ 3649 w 10133"/>
              <a:gd name="connsiteY143" fmla="*/ 8914 h 10189"/>
              <a:gd name="connsiteX144" fmla="*/ 3934 w 10133"/>
              <a:gd name="connsiteY144" fmla="*/ 8983 h 10189"/>
              <a:gd name="connsiteX145" fmla="*/ 4194 w 10133"/>
              <a:gd name="connsiteY145" fmla="*/ 9214 h 10189"/>
              <a:gd name="connsiteX146" fmla="*/ 4414 w 10133"/>
              <a:gd name="connsiteY146" fmla="*/ 9375 h 10189"/>
              <a:gd name="connsiteX147" fmla="*/ 4570 w 10133"/>
              <a:gd name="connsiteY147" fmla="*/ 9560 h 10189"/>
              <a:gd name="connsiteX148" fmla="*/ 4751 w 10133"/>
              <a:gd name="connsiteY148" fmla="*/ 9814 h 10189"/>
              <a:gd name="connsiteX149" fmla="*/ 4829 w 10133"/>
              <a:gd name="connsiteY149" fmla="*/ 10160 h 10189"/>
              <a:gd name="connsiteX150" fmla="*/ 5089 w 10133"/>
              <a:gd name="connsiteY150" fmla="*/ 10160 h 10189"/>
              <a:gd name="connsiteX151" fmla="*/ 5361 w 10133"/>
              <a:gd name="connsiteY151" fmla="*/ 10022 h 10189"/>
              <a:gd name="connsiteX152" fmla="*/ 5620 w 10133"/>
              <a:gd name="connsiteY152" fmla="*/ 9929 h 10189"/>
              <a:gd name="connsiteX153" fmla="*/ 5763 w 10133"/>
              <a:gd name="connsiteY153" fmla="*/ 9906 h 10189"/>
              <a:gd name="connsiteX154" fmla="*/ 5893 w 10133"/>
              <a:gd name="connsiteY154" fmla="*/ 9745 h 10189"/>
              <a:gd name="connsiteX155" fmla="*/ 5970 w 10133"/>
              <a:gd name="connsiteY155" fmla="*/ 9676 h 10189"/>
              <a:gd name="connsiteX156" fmla="*/ 6048 w 10133"/>
              <a:gd name="connsiteY156" fmla="*/ 9491 h 10189"/>
              <a:gd name="connsiteX157" fmla="*/ 6217 w 10133"/>
              <a:gd name="connsiteY157" fmla="*/ 9144 h 10189"/>
              <a:gd name="connsiteX158" fmla="*/ 6476 w 10133"/>
              <a:gd name="connsiteY158" fmla="*/ 8891 h 10189"/>
              <a:gd name="connsiteX159" fmla="*/ 6697 w 10133"/>
              <a:gd name="connsiteY159" fmla="*/ 9006 h 10189"/>
              <a:gd name="connsiteX160" fmla="*/ 6787 w 10133"/>
              <a:gd name="connsiteY160" fmla="*/ 9167 h 10189"/>
              <a:gd name="connsiteX161" fmla="*/ 6891 w 10133"/>
              <a:gd name="connsiteY161" fmla="*/ 9260 h 10189"/>
              <a:gd name="connsiteX162" fmla="*/ 7099 w 10133"/>
              <a:gd name="connsiteY162" fmla="*/ 9167 h 10189"/>
              <a:gd name="connsiteX163" fmla="*/ 7241 w 10133"/>
              <a:gd name="connsiteY163" fmla="*/ 8845 h 10189"/>
              <a:gd name="connsiteX164" fmla="*/ 7319 w 10133"/>
              <a:gd name="connsiteY164" fmla="*/ 8660 h 10189"/>
              <a:gd name="connsiteX165" fmla="*/ 7488 w 10133"/>
              <a:gd name="connsiteY165" fmla="*/ 9052 h 10189"/>
              <a:gd name="connsiteX166" fmla="*/ 7527 w 10133"/>
              <a:gd name="connsiteY166" fmla="*/ 9029 h 10189"/>
              <a:gd name="connsiteX167" fmla="*/ 7695 w 10133"/>
              <a:gd name="connsiteY167" fmla="*/ 8822 h 10189"/>
              <a:gd name="connsiteX168" fmla="*/ 8162 w 10133"/>
              <a:gd name="connsiteY168" fmla="*/ 8683 h 10189"/>
              <a:gd name="connsiteX169" fmla="*/ 8344 w 10133"/>
              <a:gd name="connsiteY169" fmla="*/ 8614 h 10189"/>
              <a:gd name="connsiteX170" fmla="*/ 8720 w 10133"/>
              <a:gd name="connsiteY170" fmla="*/ 8476 h 10189"/>
              <a:gd name="connsiteX171" fmla="*/ 8953 w 10133"/>
              <a:gd name="connsiteY171" fmla="*/ 8359 h 10189"/>
              <a:gd name="connsiteX172" fmla="*/ 9692 w 10133"/>
              <a:gd name="connsiteY172" fmla="*/ 8429 h 10189"/>
              <a:gd name="connsiteX173" fmla="*/ 10004 w 10133"/>
              <a:gd name="connsiteY173" fmla="*/ 8290 h 10189"/>
              <a:gd name="connsiteX174" fmla="*/ 10017 w 10133"/>
              <a:gd name="connsiteY174" fmla="*/ 8198 h 10189"/>
              <a:gd name="connsiteX175" fmla="*/ 10133 w 10133"/>
              <a:gd name="connsiteY17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511 w 10133"/>
              <a:gd name="connsiteY99" fmla="*/ 7252 h 10189"/>
              <a:gd name="connsiteX100" fmla="*/ 744 w 10133"/>
              <a:gd name="connsiteY100" fmla="*/ 7599 h 10189"/>
              <a:gd name="connsiteX101" fmla="*/ 930 w 10133"/>
              <a:gd name="connsiteY101" fmla="*/ 7763 h 10189"/>
              <a:gd name="connsiteX102" fmla="*/ 911 w 10133"/>
              <a:gd name="connsiteY102" fmla="*/ 7953 h 10189"/>
              <a:gd name="connsiteX103" fmla="*/ 823 w 10133"/>
              <a:gd name="connsiteY103" fmla="*/ 7967 h 10189"/>
              <a:gd name="connsiteX104" fmla="*/ 835 w 10133"/>
              <a:gd name="connsiteY104" fmla="*/ 8221 h 10189"/>
              <a:gd name="connsiteX105" fmla="*/ 952 w 10133"/>
              <a:gd name="connsiteY105" fmla="*/ 8129 h 10189"/>
              <a:gd name="connsiteX106" fmla="*/ 1081 w 10133"/>
              <a:gd name="connsiteY106" fmla="*/ 8453 h 10189"/>
              <a:gd name="connsiteX107" fmla="*/ 991 w 10133"/>
              <a:gd name="connsiteY107" fmla="*/ 8429 h 10189"/>
              <a:gd name="connsiteX108" fmla="*/ 952 w 10133"/>
              <a:gd name="connsiteY108" fmla="*/ 8406 h 10189"/>
              <a:gd name="connsiteX109" fmla="*/ 900 w 10133"/>
              <a:gd name="connsiteY109" fmla="*/ 8545 h 10189"/>
              <a:gd name="connsiteX110" fmla="*/ 913 w 10133"/>
              <a:gd name="connsiteY110" fmla="*/ 8822 h 10189"/>
              <a:gd name="connsiteX111" fmla="*/ 1004 w 10133"/>
              <a:gd name="connsiteY111" fmla="*/ 8729 h 10189"/>
              <a:gd name="connsiteX112" fmla="*/ 1419 w 10133"/>
              <a:gd name="connsiteY112" fmla="*/ 8729 h 10189"/>
              <a:gd name="connsiteX113" fmla="*/ 1535 w 10133"/>
              <a:gd name="connsiteY113" fmla="*/ 8637 h 10189"/>
              <a:gd name="connsiteX114" fmla="*/ 1614 w 10133"/>
              <a:gd name="connsiteY114" fmla="*/ 8545 h 10189"/>
              <a:gd name="connsiteX115" fmla="*/ 1652 w 10133"/>
              <a:gd name="connsiteY115" fmla="*/ 8660 h 10189"/>
              <a:gd name="connsiteX116" fmla="*/ 1522 w 10133"/>
              <a:gd name="connsiteY116" fmla="*/ 8845 h 10189"/>
              <a:gd name="connsiteX117" fmla="*/ 1186 w 10133"/>
              <a:gd name="connsiteY117" fmla="*/ 9029 h 10189"/>
              <a:gd name="connsiteX118" fmla="*/ 1017 w 10133"/>
              <a:gd name="connsiteY118" fmla="*/ 9144 h 10189"/>
              <a:gd name="connsiteX119" fmla="*/ 1133 w 10133"/>
              <a:gd name="connsiteY119" fmla="*/ 9260 h 10189"/>
              <a:gd name="connsiteX120" fmla="*/ 1393 w 10133"/>
              <a:gd name="connsiteY120" fmla="*/ 9121 h 10189"/>
              <a:gd name="connsiteX121" fmla="*/ 1419 w 10133"/>
              <a:gd name="connsiteY121" fmla="*/ 9214 h 10189"/>
              <a:gd name="connsiteX122" fmla="*/ 1444 w 10133"/>
              <a:gd name="connsiteY122" fmla="*/ 9491 h 10189"/>
              <a:gd name="connsiteX123" fmla="*/ 1614 w 10133"/>
              <a:gd name="connsiteY123" fmla="*/ 9237 h 10189"/>
              <a:gd name="connsiteX124" fmla="*/ 1743 w 10133"/>
              <a:gd name="connsiteY124" fmla="*/ 9075 h 10189"/>
              <a:gd name="connsiteX125" fmla="*/ 1795 w 10133"/>
              <a:gd name="connsiteY125" fmla="*/ 9075 h 10189"/>
              <a:gd name="connsiteX126" fmla="*/ 1911 w 10133"/>
              <a:gd name="connsiteY126" fmla="*/ 9098 h 10189"/>
              <a:gd name="connsiteX127" fmla="*/ 2042 w 10133"/>
              <a:gd name="connsiteY127" fmla="*/ 9237 h 10189"/>
              <a:gd name="connsiteX128" fmla="*/ 2119 w 10133"/>
              <a:gd name="connsiteY128" fmla="*/ 9283 h 10189"/>
              <a:gd name="connsiteX129" fmla="*/ 2236 w 10133"/>
              <a:gd name="connsiteY129" fmla="*/ 9191 h 10189"/>
              <a:gd name="connsiteX130" fmla="*/ 2223 w 10133"/>
              <a:gd name="connsiteY130" fmla="*/ 9329 h 10189"/>
              <a:gd name="connsiteX131" fmla="*/ 2184 w 10133"/>
              <a:gd name="connsiteY131" fmla="*/ 9352 h 10189"/>
              <a:gd name="connsiteX132" fmla="*/ 2274 w 10133"/>
              <a:gd name="connsiteY132" fmla="*/ 9560 h 10189"/>
              <a:gd name="connsiteX133" fmla="*/ 2287 w 10133"/>
              <a:gd name="connsiteY133" fmla="*/ 9814 h 10189"/>
              <a:gd name="connsiteX134" fmla="*/ 2378 w 10133"/>
              <a:gd name="connsiteY134" fmla="*/ 9837 h 10189"/>
              <a:gd name="connsiteX135" fmla="*/ 2391 w 10133"/>
              <a:gd name="connsiteY135" fmla="*/ 9906 h 10189"/>
              <a:gd name="connsiteX136" fmla="*/ 2534 w 10133"/>
              <a:gd name="connsiteY136" fmla="*/ 9952 h 10189"/>
              <a:gd name="connsiteX137" fmla="*/ 3014 w 10133"/>
              <a:gd name="connsiteY137" fmla="*/ 10022 h 10189"/>
              <a:gd name="connsiteX138" fmla="*/ 3286 w 10133"/>
              <a:gd name="connsiteY138" fmla="*/ 9883 h 10189"/>
              <a:gd name="connsiteX139" fmla="*/ 3390 w 10133"/>
              <a:gd name="connsiteY139" fmla="*/ 9537 h 10189"/>
              <a:gd name="connsiteX140" fmla="*/ 3416 w 10133"/>
              <a:gd name="connsiteY140" fmla="*/ 9075 h 10189"/>
              <a:gd name="connsiteX141" fmla="*/ 3571 w 10133"/>
              <a:gd name="connsiteY141" fmla="*/ 8960 h 10189"/>
              <a:gd name="connsiteX142" fmla="*/ 3649 w 10133"/>
              <a:gd name="connsiteY142" fmla="*/ 8914 h 10189"/>
              <a:gd name="connsiteX143" fmla="*/ 3934 w 10133"/>
              <a:gd name="connsiteY143" fmla="*/ 8983 h 10189"/>
              <a:gd name="connsiteX144" fmla="*/ 4194 w 10133"/>
              <a:gd name="connsiteY144" fmla="*/ 9214 h 10189"/>
              <a:gd name="connsiteX145" fmla="*/ 4414 w 10133"/>
              <a:gd name="connsiteY145" fmla="*/ 9375 h 10189"/>
              <a:gd name="connsiteX146" fmla="*/ 4570 w 10133"/>
              <a:gd name="connsiteY146" fmla="*/ 9560 h 10189"/>
              <a:gd name="connsiteX147" fmla="*/ 4751 w 10133"/>
              <a:gd name="connsiteY147" fmla="*/ 9814 h 10189"/>
              <a:gd name="connsiteX148" fmla="*/ 4829 w 10133"/>
              <a:gd name="connsiteY148" fmla="*/ 10160 h 10189"/>
              <a:gd name="connsiteX149" fmla="*/ 5089 w 10133"/>
              <a:gd name="connsiteY149" fmla="*/ 10160 h 10189"/>
              <a:gd name="connsiteX150" fmla="*/ 5361 w 10133"/>
              <a:gd name="connsiteY150" fmla="*/ 10022 h 10189"/>
              <a:gd name="connsiteX151" fmla="*/ 5620 w 10133"/>
              <a:gd name="connsiteY151" fmla="*/ 9929 h 10189"/>
              <a:gd name="connsiteX152" fmla="*/ 5763 w 10133"/>
              <a:gd name="connsiteY152" fmla="*/ 9906 h 10189"/>
              <a:gd name="connsiteX153" fmla="*/ 5893 w 10133"/>
              <a:gd name="connsiteY153" fmla="*/ 9745 h 10189"/>
              <a:gd name="connsiteX154" fmla="*/ 5970 w 10133"/>
              <a:gd name="connsiteY154" fmla="*/ 9676 h 10189"/>
              <a:gd name="connsiteX155" fmla="*/ 6048 w 10133"/>
              <a:gd name="connsiteY155" fmla="*/ 9491 h 10189"/>
              <a:gd name="connsiteX156" fmla="*/ 6217 w 10133"/>
              <a:gd name="connsiteY156" fmla="*/ 9144 h 10189"/>
              <a:gd name="connsiteX157" fmla="*/ 6476 w 10133"/>
              <a:gd name="connsiteY157" fmla="*/ 8891 h 10189"/>
              <a:gd name="connsiteX158" fmla="*/ 6697 w 10133"/>
              <a:gd name="connsiteY158" fmla="*/ 9006 h 10189"/>
              <a:gd name="connsiteX159" fmla="*/ 6787 w 10133"/>
              <a:gd name="connsiteY159" fmla="*/ 9167 h 10189"/>
              <a:gd name="connsiteX160" fmla="*/ 6891 w 10133"/>
              <a:gd name="connsiteY160" fmla="*/ 9260 h 10189"/>
              <a:gd name="connsiteX161" fmla="*/ 7099 w 10133"/>
              <a:gd name="connsiteY161" fmla="*/ 9167 h 10189"/>
              <a:gd name="connsiteX162" fmla="*/ 7241 w 10133"/>
              <a:gd name="connsiteY162" fmla="*/ 8845 h 10189"/>
              <a:gd name="connsiteX163" fmla="*/ 7319 w 10133"/>
              <a:gd name="connsiteY163" fmla="*/ 8660 h 10189"/>
              <a:gd name="connsiteX164" fmla="*/ 7488 w 10133"/>
              <a:gd name="connsiteY164" fmla="*/ 9052 h 10189"/>
              <a:gd name="connsiteX165" fmla="*/ 7527 w 10133"/>
              <a:gd name="connsiteY165" fmla="*/ 9029 h 10189"/>
              <a:gd name="connsiteX166" fmla="*/ 7695 w 10133"/>
              <a:gd name="connsiteY166" fmla="*/ 8822 h 10189"/>
              <a:gd name="connsiteX167" fmla="*/ 8162 w 10133"/>
              <a:gd name="connsiteY167" fmla="*/ 8683 h 10189"/>
              <a:gd name="connsiteX168" fmla="*/ 8344 w 10133"/>
              <a:gd name="connsiteY168" fmla="*/ 8614 h 10189"/>
              <a:gd name="connsiteX169" fmla="*/ 8720 w 10133"/>
              <a:gd name="connsiteY169" fmla="*/ 8476 h 10189"/>
              <a:gd name="connsiteX170" fmla="*/ 8953 w 10133"/>
              <a:gd name="connsiteY170" fmla="*/ 8359 h 10189"/>
              <a:gd name="connsiteX171" fmla="*/ 9692 w 10133"/>
              <a:gd name="connsiteY171" fmla="*/ 8429 h 10189"/>
              <a:gd name="connsiteX172" fmla="*/ 10004 w 10133"/>
              <a:gd name="connsiteY172" fmla="*/ 8290 h 10189"/>
              <a:gd name="connsiteX173" fmla="*/ 10017 w 10133"/>
              <a:gd name="connsiteY173" fmla="*/ 8198 h 10189"/>
              <a:gd name="connsiteX174" fmla="*/ 10133 w 10133"/>
              <a:gd name="connsiteY174"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615 w 10133"/>
              <a:gd name="connsiteY98" fmla="*/ 7321 h 10189"/>
              <a:gd name="connsiteX99" fmla="*/ 744 w 10133"/>
              <a:gd name="connsiteY99" fmla="*/ 7599 h 10189"/>
              <a:gd name="connsiteX100" fmla="*/ 930 w 10133"/>
              <a:gd name="connsiteY100" fmla="*/ 7763 h 10189"/>
              <a:gd name="connsiteX101" fmla="*/ 911 w 10133"/>
              <a:gd name="connsiteY101" fmla="*/ 7953 h 10189"/>
              <a:gd name="connsiteX102" fmla="*/ 823 w 10133"/>
              <a:gd name="connsiteY102" fmla="*/ 7967 h 10189"/>
              <a:gd name="connsiteX103" fmla="*/ 835 w 10133"/>
              <a:gd name="connsiteY103" fmla="*/ 8221 h 10189"/>
              <a:gd name="connsiteX104" fmla="*/ 952 w 10133"/>
              <a:gd name="connsiteY104" fmla="*/ 8129 h 10189"/>
              <a:gd name="connsiteX105" fmla="*/ 1081 w 10133"/>
              <a:gd name="connsiteY105" fmla="*/ 8453 h 10189"/>
              <a:gd name="connsiteX106" fmla="*/ 991 w 10133"/>
              <a:gd name="connsiteY106" fmla="*/ 8429 h 10189"/>
              <a:gd name="connsiteX107" fmla="*/ 952 w 10133"/>
              <a:gd name="connsiteY107" fmla="*/ 8406 h 10189"/>
              <a:gd name="connsiteX108" fmla="*/ 900 w 10133"/>
              <a:gd name="connsiteY108" fmla="*/ 8545 h 10189"/>
              <a:gd name="connsiteX109" fmla="*/ 913 w 10133"/>
              <a:gd name="connsiteY109" fmla="*/ 8822 h 10189"/>
              <a:gd name="connsiteX110" fmla="*/ 1004 w 10133"/>
              <a:gd name="connsiteY110" fmla="*/ 8729 h 10189"/>
              <a:gd name="connsiteX111" fmla="*/ 1419 w 10133"/>
              <a:gd name="connsiteY111" fmla="*/ 8729 h 10189"/>
              <a:gd name="connsiteX112" fmla="*/ 1535 w 10133"/>
              <a:gd name="connsiteY112" fmla="*/ 8637 h 10189"/>
              <a:gd name="connsiteX113" fmla="*/ 1614 w 10133"/>
              <a:gd name="connsiteY113" fmla="*/ 8545 h 10189"/>
              <a:gd name="connsiteX114" fmla="*/ 1652 w 10133"/>
              <a:gd name="connsiteY114" fmla="*/ 8660 h 10189"/>
              <a:gd name="connsiteX115" fmla="*/ 1522 w 10133"/>
              <a:gd name="connsiteY115" fmla="*/ 8845 h 10189"/>
              <a:gd name="connsiteX116" fmla="*/ 1186 w 10133"/>
              <a:gd name="connsiteY116" fmla="*/ 9029 h 10189"/>
              <a:gd name="connsiteX117" fmla="*/ 1017 w 10133"/>
              <a:gd name="connsiteY117" fmla="*/ 9144 h 10189"/>
              <a:gd name="connsiteX118" fmla="*/ 1133 w 10133"/>
              <a:gd name="connsiteY118" fmla="*/ 9260 h 10189"/>
              <a:gd name="connsiteX119" fmla="*/ 1393 w 10133"/>
              <a:gd name="connsiteY119" fmla="*/ 9121 h 10189"/>
              <a:gd name="connsiteX120" fmla="*/ 1419 w 10133"/>
              <a:gd name="connsiteY120" fmla="*/ 9214 h 10189"/>
              <a:gd name="connsiteX121" fmla="*/ 1444 w 10133"/>
              <a:gd name="connsiteY121" fmla="*/ 9491 h 10189"/>
              <a:gd name="connsiteX122" fmla="*/ 1614 w 10133"/>
              <a:gd name="connsiteY122" fmla="*/ 9237 h 10189"/>
              <a:gd name="connsiteX123" fmla="*/ 1743 w 10133"/>
              <a:gd name="connsiteY123" fmla="*/ 9075 h 10189"/>
              <a:gd name="connsiteX124" fmla="*/ 1795 w 10133"/>
              <a:gd name="connsiteY124" fmla="*/ 9075 h 10189"/>
              <a:gd name="connsiteX125" fmla="*/ 1911 w 10133"/>
              <a:gd name="connsiteY125" fmla="*/ 9098 h 10189"/>
              <a:gd name="connsiteX126" fmla="*/ 2042 w 10133"/>
              <a:gd name="connsiteY126" fmla="*/ 9237 h 10189"/>
              <a:gd name="connsiteX127" fmla="*/ 2119 w 10133"/>
              <a:gd name="connsiteY127" fmla="*/ 9283 h 10189"/>
              <a:gd name="connsiteX128" fmla="*/ 2236 w 10133"/>
              <a:gd name="connsiteY128" fmla="*/ 9191 h 10189"/>
              <a:gd name="connsiteX129" fmla="*/ 2223 w 10133"/>
              <a:gd name="connsiteY129" fmla="*/ 9329 h 10189"/>
              <a:gd name="connsiteX130" fmla="*/ 2184 w 10133"/>
              <a:gd name="connsiteY130" fmla="*/ 9352 h 10189"/>
              <a:gd name="connsiteX131" fmla="*/ 2274 w 10133"/>
              <a:gd name="connsiteY131" fmla="*/ 9560 h 10189"/>
              <a:gd name="connsiteX132" fmla="*/ 2287 w 10133"/>
              <a:gd name="connsiteY132" fmla="*/ 9814 h 10189"/>
              <a:gd name="connsiteX133" fmla="*/ 2378 w 10133"/>
              <a:gd name="connsiteY133" fmla="*/ 9837 h 10189"/>
              <a:gd name="connsiteX134" fmla="*/ 2391 w 10133"/>
              <a:gd name="connsiteY134" fmla="*/ 9906 h 10189"/>
              <a:gd name="connsiteX135" fmla="*/ 2534 w 10133"/>
              <a:gd name="connsiteY135" fmla="*/ 9952 h 10189"/>
              <a:gd name="connsiteX136" fmla="*/ 3014 w 10133"/>
              <a:gd name="connsiteY136" fmla="*/ 10022 h 10189"/>
              <a:gd name="connsiteX137" fmla="*/ 3286 w 10133"/>
              <a:gd name="connsiteY137" fmla="*/ 9883 h 10189"/>
              <a:gd name="connsiteX138" fmla="*/ 3390 w 10133"/>
              <a:gd name="connsiteY138" fmla="*/ 9537 h 10189"/>
              <a:gd name="connsiteX139" fmla="*/ 3416 w 10133"/>
              <a:gd name="connsiteY139" fmla="*/ 9075 h 10189"/>
              <a:gd name="connsiteX140" fmla="*/ 3571 w 10133"/>
              <a:gd name="connsiteY140" fmla="*/ 8960 h 10189"/>
              <a:gd name="connsiteX141" fmla="*/ 3649 w 10133"/>
              <a:gd name="connsiteY141" fmla="*/ 8914 h 10189"/>
              <a:gd name="connsiteX142" fmla="*/ 3934 w 10133"/>
              <a:gd name="connsiteY142" fmla="*/ 8983 h 10189"/>
              <a:gd name="connsiteX143" fmla="*/ 4194 w 10133"/>
              <a:gd name="connsiteY143" fmla="*/ 9214 h 10189"/>
              <a:gd name="connsiteX144" fmla="*/ 4414 w 10133"/>
              <a:gd name="connsiteY144" fmla="*/ 9375 h 10189"/>
              <a:gd name="connsiteX145" fmla="*/ 4570 w 10133"/>
              <a:gd name="connsiteY145" fmla="*/ 9560 h 10189"/>
              <a:gd name="connsiteX146" fmla="*/ 4751 w 10133"/>
              <a:gd name="connsiteY146" fmla="*/ 9814 h 10189"/>
              <a:gd name="connsiteX147" fmla="*/ 4829 w 10133"/>
              <a:gd name="connsiteY147" fmla="*/ 10160 h 10189"/>
              <a:gd name="connsiteX148" fmla="*/ 5089 w 10133"/>
              <a:gd name="connsiteY148" fmla="*/ 10160 h 10189"/>
              <a:gd name="connsiteX149" fmla="*/ 5361 w 10133"/>
              <a:gd name="connsiteY149" fmla="*/ 10022 h 10189"/>
              <a:gd name="connsiteX150" fmla="*/ 5620 w 10133"/>
              <a:gd name="connsiteY150" fmla="*/ 9929 h 10189"/>
              <a:gd name="connsiteX151" fmla="*/ 5763 w 10133"/>
              <a:gd name="connsiteY151" fmla="*/ 9906 h 10189"/>
              <a:gd name="connsiteX152" fmla="*/ 5893 w 10133"/>
              <a:gd name="connsiteY152" fmla="*/ 9745 h 10189"/>
              <a:gd name="connsiteX153" fmla="*/ 5970 w 10133"/>
              <a:gd name="connsiteY153" fmla="*/ 9676 h 10189"/>
              <a:gd name="connsiteX154" fmla="*/ 6048 w 10133"/>
              <a:gd name="connsiteY154" fmla="*/ 9491 h 10189"/>
              <a:gd name="connsiteX155" fmla="*/ 6217 w 10133"/>
              <a:gd name="connsiteY155" fmla="*/ 9144 h 10189"/>
              <a:gd name="connsiteX156" fmla="*/ 6476 w 10133"/>
              <a:gd name="connsiteY156" fmla="*/ 8891 h 10189"/>
              <a:gd name="connsiteX157" fmla="*/ 6697 w 10133"/>
              <a:gd name="connsiteY157" fmla="*/ 9006 h 10189"/>
              <a:gd name="connsiteX158" fmla="*/ 6787 w 10133"/>
              <a:gd name="connsiteY158" fmla="*/ 9167 h 10189"/>
              <a:gd name="connsiteX159" fmla="*/ 6891 w 10133"/>
              <a:gd name="connsiteY159" fmla="*/ 9260 h 10189"/>
              <a:gd name="connsiteX160" fmla="*/ 7099 w 10133"/>
              <a:gd name="connsiteY160" fmla="*/ 9167 h 10189"/>
              <a:gd name="connsiteX161" fmla="*/ 7241 w 10133"/>
              <a:gd name="connsiteY161" fmla="*/ 8845 h 10189"/>
              <a:gd name="connsiteX162" fmla="*/ 7319 w 10133"/>
              <a:gd name="connsiteY162" fmla="*/ 8660 h 10189"/>
              <a:gd name="connsiteX163" fmla="*/ 7488 w 10133"/>
              <a:gd name="connsiteY163" fmla="*/ 9052 h 10189"/>
              <a:gd name="connsiteX164" fmla="*/ 7527 w 10133"/>
              <a:gd name="connsiteY164" fmla="*/ 9029 h 10189"/>
              <a:gd name="connsiteX165" fmla="*/ 7695 w 10133"/>
              <a:gd name="connsiteY165" fmla="*/ 8822 h 10189"/>
              <a:gd name="connsiteX166" fmla="*/ 8162 w 10133"/>
              <a:gd name="connsiteY166" fmla="*/ 8683 h 10189"/>
              <a:gd name="connsiteX167" fmla="*/ 8344 w 10133"/>
              <a:gd name="connsiteY167" fmla="*/ 8614 h 10189"/>
              <a:gd name="connsiteX168" fmla="*/ 8720 w 10133"/>
              <a:gd name="connsiteY168" fmla="*/ 8476 h 10189"/>
              <a:gd name="connsiteX169" fmla="*/ 8953 w 10133"/>
              <a:gd name="connsiteY169" fmla="*/ 8359 h 10189"/>
              <a:gd name="connsiteX170" fmla="*/ 9692 w 10133"/>
              <a:gd name="connsiteY170" fmla="*/ 8429 h 10189"/>
              <a:gd name="connsiteX171" fmla="*/ 10004 w 10133"/>
              <a:gd name="connsiteY171" fmla="*/ 8290 h 10189"/>
              <a:gd name="connsiteX172" fmla="*/ 10017 w 10133"/>
              <a:gd name="connsiteY172" fmla="*/ 8198 h 10189"/>
              <a:gd name="connsiteX173" fmla="*/ 10133 w 10133"/>
              <a:gd name="connsiteY17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926 w 10133"/>
              <a:gd name="connsiteY96" fmla="*/ 7321 h 10189"/>
              <a:gd name="connsiteX97" fmla="*/ 731 w 10133"/>
              <a:gd name="connsiteY97" fmla="*/ 7436 h 10189"/>
              <a:gd name="connsiteX98" fmla="*/ 744 w 10133"/>
              <a:gd name="connsiteY98" fmla="*/ 7599 h 10189"/>
              <a:gd name="connsiteX99" fmla="*/ 930 w 10133"/>
              <a:gd name="connsiteY99" fmla="*/ 7763 h 10189"/>
              <a:gd name="connsiteX100" fmla="*/ 911 w 10133"/>
              <a:gd name="connsiteY100" fmla="*/ 7953 h 10189"/>
              <a:gd name="connsiteX101" fmla="*/ 823 w 10133"/>
              <a:gd name="connsiteY101" fmla="*/ 7967 h 10189"/>
              <a:gd name="connsiteX102" fmla="*/ 835 w 10133"/>
              <a:gd name="connsiteY102" fmla="*/ 8221 h 10189"/>
              <a:gd name="connsiteX103" fmla="*/ 952 w 10133"/>
              <a:gd name="connsiteY103" fmla="*/ 8129 h 10189"/>
              <a:gd name="connsiteX104" fmla="*/ 1081 w 10133"/>
              <a:gd name="connsiteY104" fmla="*/ 8453 h 10189"/>
              <a:gd name="connsiteX105" fmla="*/ 991 w 10133"/>
              <a:gd name="connsiteY105" fmla="*/ 8429 h 10189"/>
              <a:gd name="connsiteX106" fmla="*/ 952 w 10133"/>
              <a:gd name="connsiteY106" fmla="*/ 8406 h 10189"/>
              <a:gd name="connsiteX107" fmla="*/ 900 w 10133"/>
              <a:gd name="connsiteY107" fmla="*/ 8545 h 10189"/>
              <a:gd name="connsiteX108" fmla="*/ 913 w 10133"/>
              <a:gd name="connsiteY108" fmla="*/ 8822 h 10189"/>
              <a:gd name="connsiteX109" fmla="*/ 1004 w 10133"/>
              <a:gd name="connsiteY109" fmla="*/ 8729 h 10189"/>
              <a:gd name="connsiteX110" fmla="*/ 1419 w 10133"/>
              <a:gd name="connsiteY110" fmla="*/ 8729 h 10189"/>
              <a:gd name="connsiteX111" fmla="*/ 1535 w 10133"/>
              <a:gd name="connsiteY111" fmla="*/ 8637 h 10189"/>
              <a:gd name="connsiteX112" fmla="*/ 1614 w 10133"/>
              <a:gd name="connsiteY112" fmla="*/ 8545 h 10189"/>
              <a:gd name="connsiteX113" fmla="*/ 1652 w 10133"/>
              <a:gd name="connsiteY113" fmla="*/ 8660 h 10189"/>
              <a:gd name="connsiteX114" fmla="*/ 1522 w 10133"/>
              <a:gd name="connsiteY114" fmla="*/ 8845 h 10189"/>
              <a:gd name="connsiteX115" fmla="*/ 1186 w 10133"/>
              <a:gd name="connsiteY115" fmla="*/ 9029 h 10189"/>
              <a:gd name="connsiteX116" fmla="*/ 1017 w 10133"/>
              <a:gd name="connsiteY116" fmla="*/ 9144 h 10189"/>
              <a:gd name="connsiteX117" fmla="*/ 1133 w 10133"/>
              <a:gd name="connsiteY117" fmla="*/ 9260 h 10189"/>
              <a:gd name="connsiteX118" fmla="*/ 1393 w 10133"/>
              <a:gd name="connsiteY118" fmla="*/ 9121 h 10189"/>
              <a:gd name="connsiteX119" fmla="*/ 1419 w 10133"/>
              <a:gd name="connsiteY119" fmla="*/ 9214 h 10189"/>
              <a:gd name="connsiteX120" fmla="*/ 1444 w 10133"/>
              <a:gd name="connsiteY120" fmla="*/ 9491 h 10189"/>
              <a:gd name="connsiteX121" fmla="*/ 1614 w 10133"/>
              <a:gd name="connsiteY121" fmla="*/ 9237 h 10189"/>
              <a:gd name="connsiteX122" fmla="*/ 1743 w 10133"/>
              <a:gd name="connsiteY122" fmla="*/ 9075 h 10189"/>
              <a:gd name="connsiteX123" fmla="*/ 1795 w 10133"/>
              <a:gd name="connsiteY123" fmla="*/ 9075 h 10189"/>
              <a:gd name="connsiteX124" fmla="*/ 1911 w 10133"/>
              <a:gd name="connsiteY124" fmla="*/ 9098 h 10189"/>
              <a:gd name="connsiteX125" fmla="*/ 2042 w 10133"/>
              <a:gd name="connsiteY125" fmla="*/ 9237 h 10189"/>
              <a:gd name="connsiteX126" fmla="*/ 2119 w 10133"/>
              <a:gd name="connsiteY126" fmla="*/ 9283 h 10189"/>
              <a:gd name="connsiteX127" fmla="*/ 2236 w 10133"/>
              <a:gd name="connsiteY127" fmla="*/ 9191 h 10189"/>
              <a:gd name="connsiteX128" fmla="*/ 2223 w 10133"/>
              <a:gd name="connsiteY128" fmla="*/ 9329 h 10189"/>
              <a:gd name="connsiteX129" fmla="*/ 2184 w 10133"/>
              <a:gd name="connsiteY129" fmla="*/ 9352 h 10189"/>
              <a:gd name="connsiteX130" fmla="*/ 2274 w 10133"/>
              <a:gd name="connsiteY130" fmla="*/ 9560 h 10189"/>
              <a:gd name="connsiteX131" fmla="*/ 2287 w 10133"/>
              <a:gd name="connsiteY131" fmla="*/ 9814 h 10189"/>
              <a:gd name="connsiteX132" fmla="*/ 2378 w 10133"/>
              <a:gd name="connsiteY132" fmla="*/ 9837 h 10189"/>
              <a:gd name="connsiteX133" fmla="*/ 2391 w 10133"/>
              <a:gd name="connsiteY133" fmla="*/ 9906 h 10189"/>
              <a:gd name="connsiteX134" fmla="*/ 2534 w 10133"/>
              <a:gd name="connsiteY134" fmla="*/ 9952 h 10189"/>
              <a:gd name="connsiteX135" fmla="*/ 3014 w 10133"/>
              <a:gd name="connsiteY135" fmla="*/ 10022 h 10189"/>
              <a:gd name="connsiteX136" fmla="*/ 3286 w 10133"/>
              <a:gd name="connsiteY136" fmla="*/ 9883 h 10189"/>
              <a:gd name="connsiteX137" fmla="*/ 3390 w 10133"/>
              <a:gd name="connsiteY137" fmla="*/ 9537 h 10189"/>
              <a:gd name="connsiteX138" fmla="*/ 3416 w 10133"/>
              <a:gd name="connsiteY138" fmla="*/ 9075 h 10189"/>
              <a:gd name="connsiteX139" fmla="*/ 3571 w 10133"/>
              <a:gd name="connsiteY139" fmla="*/ 8960 h 10189"/>
              <a:gd name="connsiteX140" fmla="*/ 3649 w 10133"/>
              <a:gd name="connsiteY140" fmla="*/ 8914 h 10189"/>
              <a:gd name="connsiteX141" fmla="*/ 3934 w 10133"/>
              <a:gd name="connsiteY141" fmla="*/ 8983 h 10189"/>
              <a:gd name="connsiteX142" fmla="*/ 4194 w 10133"/>
              <a:gd name="connsiteY142" fmla="*/ 9214 h 10189"/>
              <a:gd name="connsiteX143" fmla="*/ 4414 w 10133"/>
              <a:gd name="connsiteY143" fmla="*/ 9375 h 10189"/>
              <a:gd name="connsiteX144" fmla="*/ 4570 w 10133"/>
              <a:gd name="connsiteY144" fmla="*/ 9560 h 10189"/>
              <a:gd name="connsiteX145" fmla="*/ 4751 w 10133"/>
              <a:gd name="connsiteY145" fmla="*/ 9814 h 10189"/>
              <a:gd name="connsiteX146" fmla="*/ 4829 w 10133"/>
              <a:gd name="connsiteY146" fmla="*/ 10160 h 10189"/>
              <a:gd name="connsiteX147" fmla="*/ 5089 w 10133"/>
              <a:gd name="connsiteY147" fmla="*/ 10160 h 10189"/>
              <a:gd name="connsiteX148" fmla="*/ 5361 w 10133"/>
              <a:gd name="connsiteY148" fmla="*/ 10022 h 10189"/>
              <a:gd name="connsiteX149" fmla="*/ 5620 w 10133"/>
              <a:gd name="connsiteY149" fmla="*/ 9929 h 10189"/>
              <a:gd name="connsiteX150" fmla="*/ 5763 w 10133"/>
              <a:gd name="connsiteY150" fmla="*/ 9906 h 10189"/>
              <a:gd name="connsiteX151" fmla="*/ 5893 w 10133"/>
              <a:gd name="connsiteY151" fmla="*/ 9745 h 10189"/>
              <a:gd name="connsiteX152" fmla="*/ 5970 w 10133"/>
              <a:gd name="connsiteY152" fmla="*/ 9676 h 10189"/>
              <a:gd name="connsiteX153" fmla="*/ 6048 w 10133"/>
              <a:gd name="connsiteY153" fmla="*/ 9491 h 10189"/>
              <a:gd name="connsiteX154" fmla="*/ 6217 w 10133"/>
              <a:gd name="connsiteY154" fmla="*/ 9144 h 10189"/>
              <a:gd name="connsiteX155" fmla="*/ 6476 w 10133"/>
              <a:gd name="connsiteY155" fmla="*/ 8891 h 10189"/>
              <a:gd name="connsiteX156" fmla="*/ 6697 w 10133"/>
              <a:gd name="connsiteY156" fmla="*/ 9006 h 10189"/>
              <a:gd name="connsiteX157" fmla="*/ 6787 w 10133"/>
              <a:gd name="connsiteY157" fmla="*/ 9167 h 10189"/>
              <a:gd name="connsiteX158" fmla="*/ 6891 w 10133"/>
              <a:gd name="connsiteY158" fmla="*/ 9260 h 10189"/>
              <a:gd name="connsiteX159" fmla="*/ 7099 w 10133"/>
              <a:gd name="connsiteY159" fmla="*/ 9167 h 10189"/>
              <a:gd name="connsiteX160" fmla="*/ 7241 w 10133"/>
              <a:gd name="connsiteY160" fmla="*/ 8845 h 10189"/>
              <a:gd name="connsiteX161" fmla="*/ 7319 w 10133"/>
              <a:gd name="connsiteY161" fmla="*/ 8660 h 10189"/>
              <a:gd name="connsiteX162" fmla="*/ 7488 w 10133"/>
              <a:gd name="connsiteY162" fmla="*/ 9052 h 10189"/>
              <a:gd name="connsiteX163" fmla="*/ 7527 w 10133"/>
              <a:gd name="connsiteY163" fmla="*/ 9029 h 10189"/>
              <a:gd name="connsiteX164" fmla="*/ 7695 w 10133"/>
              <a:gd name="connsiteY164" fmla="*/ 8822 h 10189"/>
              <a:gd name="connsiteX165" fmla="*/ 8162 w 10133"/>
              <a:gd name="connsiteY165" fmla="*/ 8683 h 10189"/>
              <a:gd name="connsiteX166" fmla="*/ 8344 w 10133"/>
              <a:gd name="connsiteY166" fmla="*/ 8614 h 10189"/>
              <a:gd name="connsiteX167" fmla="*/ 8720 w 10133"/>
              <a:gd name="connsiteY167" fmla="*/ 8476 h 10189"/>
              <a:gd name="connsiteX168" fmla="*/ 8953 w 10133"/>
              <a:gd name="connsiteY168" fmla="*/ 8359 h 10189"/>
              <a:gd name="connsiteX169" fmla="*/ 9692 w 10133"/>
              <a:gd name="connsiteY169" fmla="*/ 8429 h 10189"/>
              <a:gd name="connsiteX170" fmla="*/ 10004 w 10133"/>
              <a:gd name="connsiteY170" fmla="*/ 8290 h 10189"/>
              <a:gd name="connsiteX171" fmla="*/ 10017 w 10133"/>
              <a:gd name="connsiteY171" fmla="*/ 8198 h 10189"/>
              <a:gd name="connsiteX172" fmla="*/ 10133 w 10133"/>
              <a:gd name="connsiteY172"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84 w 10133"/>
              <a:gd name="connsiteY95" fmla="*/ 6975 h 10189"/>
              <a:gd name="connsiteX96" fmla="*/ 799 w 10133"/>
              <a:gd name="connsiteY96" fmla="*/ 7321 h 10189"/>
              <a:gd name="connsiteX97" fmla="*/ 731 w 10133"/>
              <a:gd name="connsiteY97" fmla="*/ 7436 h 10189"/>
              <a:gd name="connsiteX98" fmla="*/ 744 w 10133"/>
              <a:gd name="connsiteY98" fmla="*/ 7599 h 10189"/>
              <a:gd name="connsiteX99" fmla="*/ 930 w 10133"/>
              <a:gd name="connsiteY99" fmla="*/ 7763 h 10189"/>
              <a:gd name="connsiteX100" fmla="*/ 911 w 10133"/>
              <a:gd name="connsiteY100" fmla="*/ 7953 h 10189"/>
              <a:gd name="connsiteX101" fmla="*/ 823 w 10133"/>
              <a:gd name="connsiteY101" fmla="*/ 7967 h 10189"/>
              <a:gd name="connsiteX102" fmla="*/ 835 w 10133"/>
              <a:gd name="connsiteY102" fmla="*/ 8221 h 10189"/>
              <a:gd name="connsiteX103" fmla="*/ 952 w 10133"/>
              <a:gd name="connsiteY103" fmla="*/ 8129 h 10189"/>
              <a:gd name="connsiteX104" fmla="*/ 1081 w 10133"/>
              <a:gd name="connsiteY104" fmla="*/ 8453 h 10189"/>
              <a:gd name="connsiteX105" fmla="*/ 991 w 10133"/>
              <a:gd name="connsiteY105" fmla="*/ 8429 h 10189"/>
              <a:gd name="connsiteX106" fmla="*/ 952 w 10133"/>
              <a:gd name="connsiteY106" fmla="*/ 8406 h 10189"/>
              <a:gd name="connsiteX107" fmla="*/ 900 w 10133"/>
              <a:gd name="connsiteY107" fmla="*/ 8545 h 10189"/>
              <a:gd name="connsiteX108" fmla="*/ 913 w 10133"/>
              <a:gd name="connsiteY108" fmla="*/ 8822 h 10189"/>
              <a:gd name="connsiteX109" fmla="*/ 1004 w 10133"/>
              <a:gd name="connsiteY109" fmla="*/ 8729 h 10189"/>
              <a:gd name="connsiteX110" fmla="*/ 1419 w 10133"/>
              <a:gd name="connsiteY110" fmla="*/ 8729 h 10189"/>
              <a:gd name="connsiteX111" fmla="*/ 1535 w 10133"/>
              <a:gd name="connsiteY111" fmla="*/ 8637 h 10189"/>
              <a:gd name="connsiteX112" fmla="*/ 1614 w 10133"/>
              <a:gd name="connsiteY112" fmla="*/ 8545 h 10189"/>
              <a:gd name="connsiteX113" fmla="*/ 1652 w 10133"/>
              <a:gd name="connsiteY113" fmla="*/ 8660 h 10189"/>
              <a:gd name="connsiteX114" fmla="*/ 1522 w 10133"/>
              <a:gd name="connsiteY114" fmla="*/ 8845 h 10189"/>
              <a:gd name="connsiteX115" fmla="*/ 1186 w 10133"/>
              <a:gd name="connsiteY115" fmla="*/ 9029 h 10189"/>
              <a:gd name="connsiteX116" fmla="*/ 1017 w 10133"/>
              <a:gd name="connsiteY116" fmla="*/ 9144 h 10189"/>
              <a:gd name="connsiteX117" fmla="*/ 1133 w 10133"/>
              <a:gd name="connsiteY117" fmla="*/ 9260 h 10189"/>
              <a:gd name="connsiteX118" fmla="*/ 1393 w 10133"/>
              <a:gd name="connsiteY118" fmla="*/ 9121 h 10189"/>
              <a:gd name="connsiteX119" fmla="*/ 1419 w 10133"/>
              <a:gd name="connsiteY119" fmla="*/ 9214 h 10189"/>
              <a:gd name="connsiteX120" fmla="*/ 1444 w 10133"/>
              <a:gd name="connsiteY120" fmla="*/ 9491 h 10189"/>
              <a:gd name="connsiteX121" fmla="*/ 1614 w 10133"/>
              <a:gd name="connsiteY121" fmla="*/ 9237 h 10189"/>
              <a:gd name="connsiteX122" fmla="*/ 1743 w 10133"/>
              <a:gd name="connsiteY122" fmla="*/ 9075 h 10189"/>
              <a:gd name="connsiteX123" fmla="*/ 1795 w 10133"/>
              <a:gd name="connsiteY123" fmla="*/ 9075 h 10189"/>
              <a:gd name="connsiteX124" fmla="*/ 1911 w 10133"/>
              <a:gd name="connsiteY124" fmla="*/ 9098 h 10189"/>
              <a:gd name="connsiteX125" fmla="*/ 2042 w 10133"/>
              <a:gd name="connsiteY125" fmla="*/ 9237 h 10189"/>
              <a:gd name="connsiteX126" fmla="*/ 2119 w 10133"/>
              <a:gd name="connsiteY126" fmla="*/ 9283 h 10189"/>
              <a:gd name="connsiteX127" fmla="*/ 2236 w 10133"/>
              <a:gd name="connsiteY127" fmla="*/ 9191 h 10189"/>
              <a:gd name="connsiteX128" fmla="*/ 2223 w 10133"/>
              <a:gd name="connsiteY128" fmla="*/ 9329 h 10189"/>
              <a:gd name="connsiteX129" fmla="*/ 2184 w 10133"/>
              <a:gd name="connsiteY129" fmla="*/ 9352 h 10189"/>
              <a:gd name="connsiteX130" fmla="*/ 2274 w 10133"/>
              <a:gd name="connsiteY130" fmla="*/ 9560 h 10189"/>
              <a:gd name="connsiteX131" fmla="*/ 2287 w 10133"/>
              <a:gd name="connsiteY131" fmla="*/ 9814 h 10189"/>
              <a:gd name="connsiteX132" fmla="*/ 2378 w 10133"/>
              <a:gd name="connsiteY132" fmla="*/ 9837 h 10189"/>
              <a:gd name="connsiteX133" fmla="*/ 2391 w 10133"/>
              <a:gd name="connsiteY133" fmla="*/ 9906 h 10189"/>
              <a:gd name="connsiteX134" fmla="*/ 2534 w 10133"/>
              <a:gd name="connsiteY134" fmla="*/ 9952 h 10189"/>
              <a:gd name="connsiteX135" fmla="*/ 3014 w 10133"/>
              <a:gd name="connsiteY135" fmla="*/ 10022 h 10189"/>
              <a:gd name="connsiteX136" fmla="*/ 3286 w 10133"/>
              <a:gd name="connsiteY136" fmla="*/ 9883 h 10189"/>
              <a:gd name="connsiteX137" fmla="*/ 3390 w 10133"/>
              <a:gd name="connsiteY137" fmla="*/ 9537 h 10189"/>
              <a:gd name="connsiteX138" fmla="*/ 3416 w 10133"/>
              <a:gd name="connsiteY138" fmla="*/ 9075 h 10189"/>
              <a:gd name="connsiteX139" fmla="*/ 3571 w 10133"/>
              <a:gd name="connsiteY139" fmla="*/ 8960 h 10189"/>
              <a:gd name="connsiteX140" fmla="*/ 3649 w 10133"/>
              <a:gd name="connsiteY140" fmla="*/ 8914 h 10189"/>
              <a:gd name="connsiteX141" fmla="*/ 3934 w 10133"/>
              <a:gd name="connsiteY141" fmla="*/ 8983 h 10189"/>
              <a:gd name="connsiteX142" fmla="*/ 4194 w 10133"/>
              <a:gd name="connsiteY142" fmla="*/ 9214 h 10189"/>
              <a:gd name="connsiteX143" fmla="*/ 4414 w 10133"/>
              <a:gd name="connsiteY143" fmla="*/ 9375 h 10189"/>
              <a:gd name="connsiteX144" fmla="*/ 4570 w 10133"/>
              <a:gd name="connsiteY144" fmla="*/ 9560 h 10189"/>
              <a:gd name="connsiteX145" fmla="*/ 4751 w 10133"/>
              <a:gd name="connsiteY145" fmla="*/ 9814 h 10189"/>
              <a:gd name="connsiteX146" fmla="*/ 4829 w 10133"/>
              <a:gd name="connsiteY146" fmla="*/ 10160 h 10189"/>
              <a:gd name="connsiteX147" fmla="*/ 5089 w 10133"/>
              <a:gd name="connsiteY147" fmla="*/ 10160 h 10189"/>
              <a:gd name="connsiteX148" fmla="*/ 5361 w 10133"/>
              <a:gd name="connsiteY148" fmla="*/ 10022 h 10189"/>
              <a:gd name="connsiteX149" fmla="*/ 5620 w 10133"/>
              <a:gd name="connsiteY149" fmla="*/ 9929 h 10189"/>
              <a:gd name="connsiteX150" fmla="*/ 5763 w 10133"/>
              <a:gd name="connsiteY150" fmla="*/ 9906 h 10189"/>
              <a:gd name="connsiteX151" fmla="*/ 5893 w 10133"/>
              <a:gd name="connsiteY151" fmla="*/ 9745 h 10189"/>
              <a:gd name="connsiteX152" fmla="*/ 5970 w 10133"/>
              <a:gd name="connsiteY152" fmla="*/ 9676 h 10189"/>
              <a:gd name="connsiteX153" fmla="*/ 6048 w 10133"/>
              <a:gd name="connsiteY153" fmla="*/ 9491 h 10189"/>
              <a:gd name="connsiteX154" fmla="*/ 6217 w 10133"/>
              <a:gd name="connsiteY154" fmla="*/ 9144 h 10189"/>
              <a:gd name="connsiteX155" fmla="*/ 6476 w 10133"/>
              <a:gd name="connsiteY155" fmla="*/ 8891 h 10189"/>
              <a:gd name="connsiteX156" fmla="*/ 6697 w 10133"/>
              <a:gd name="connsiteY156" fmla="*/ 9006 h 10189"/>
              <a:gd name="connsiteX157" fmla="*/ 6787 w 10133"/>
              <a:gd name="connsiteY157" fmla="*/ 9167 h 10189"/>
              <a:gd name="connsiteX158" fmla="*/ 6891 w 10133"/>
              <a:gd name="connsiteY158" fmla="*/ 9260 h 10189"/>
              <a:gd name="connsiteX159" fmla="*/ 7099 w 10133"/>
              <a:gd name="connsiteY159" fmla="*/ 9167 h 10189"/>
              <a:gd name="connsiteX160" fmla="*/ 7241 w 10133"/>
              <a:gd name="connsiteY160" fmla="*/ 8845 h 10189"/>
              <a:gd name="connsiteX161" fmla="*/ 7319 w 10133"/>
              <a:gd name="connsiteY161" fmla="*/ 8660 h 10189"/>
              <a:gd name="connsiteX162" fmla="*/ 7488 w 10133"/>
              <a:gd name="connsiteY162" fmla="*/ 9052 h 10189"/>
              <a:gd name="connsiteX163" fmla="*/ 7527 w 10133"/>
              <a:gd name="connsiteY163" fmla="*/ 9029 h 10189"/>
              <a:gd name="connsiteX164" fmla="*/ 7695 w 10133"/>
              <a:gd name="connsiteY164" fmla="*/ 8822 h 10189"/>
              <a:gd name="connsiteX165" fmla="*/ 8162 w 10133"/>
              <a:gd name="connsiteY165" fmla="*/ 8683 h 10189"/>
              <a:gd name="connsiteX166" fmla="*/ 8344 w 10133"/>
              <a:gd name="connsiteY166" fmla="*/ 8614 h 10189"/>
              <a:gd name="connsiteX167" fmla="*/ 8720 w 10133"/>
              <a:gd name="connsiteY167" fmla="*/ 8476 h 10189"/>
              <a:gd name="connsiteX168" fmla="*/ 8953 w 10133"/>
              <a:gd name="connsiteY168" fmla="*/ 8359 h 10189"/>
              <a:gd name="connsiteX169" fmla="*/ 9692 w 10133"/>
              <a:gd name="connsiteY169" fmla="*/ 8429 h 10189"/>
              <a:gd name="connsiteX170" fmla="*/ 10004 w 10133"/>
              <a:gd name="connsiteY170" fmla="*/ 8290 h 10189"/>
              <a:gd name="connsiteX171" fmla="*/ 10017 w 10133"/>
              <a:gd name="connsiteY171" fmla="*/ 8198 h 10189"/>
              <a:gd name="connsiteX172" fmla="*/ 10133 w 10133"/>
              <a:gd name="connsiteY172"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602 w 10133"/>
              <a:gd name="connsiteY94" fmla="*/ 6952 h 10189"/>
              <a:gd name="connsiteX95" fmla="*/ 719 w 10133"/>
              <a:gd name="connsiteY95" fmla="*/ 7114 h 10189"/>
              <a:gd name="connsiteX96" fmla="*/ 799 w 10133"/>
              <a:gd name="connsiteY96" fmla="*/ 7321 h 10189"/>
              <a:gd name="connsiteX97" fmla="*/ 731 w 10133"/>
              <a:gd name="connsiteY97" fmla="*/ 7436 h 10189"/>
              <a:gd name="connsiteX98" fmla="*/ 744 w 10133"/>
              <a:gd name="connsiteY98" fmla="*/ 7599 h 10189"/>
              <a:gd name="connsiteX99" fmla="*/ 930 w 10133"/>
              <a:gd name="connsiteY99" fmla="*/ 7763 h 10189"/>
              <a:gd name="connsiteX100" fmla="*/ 911 w 10133"/>
              <a:gd name="connsiteY100" fmla="*/ 7953 h 10189"/>
              <a:gd name="connsiteX101" fmla="*/ 823 w 10133"/>
              <a:gd name="connsiteY101" fmla="*/ 7967 h 10189"/>
              <a:gd name="connsiteX102" fmla="*/ 835 w 10133"/>
              <a:gd name="connsiteY102" fmla="*/ 8221 h 10189"/>
              <a:gd name="connsiteX103" fmla="*/ 952 w 10133"/>
              <a:gd name="connsiteY103" fmla="*/ 8129 h 10189"/>
              <a:gd name="connsiteX104" fmla="*/ 1081 w 10133"/>
              <a:gd name="connsiteY104" fmla="*/ 8453 h 10189"/>
              <a:gd name="connsiteX105" fmla="*/ 991 w 10133"/>
              <a:gd name="connsiteY105" fmla="*/ 8429 h 10189"/>
              <a:gd name="connsiteX106" fmla="*/ 952 w 10133"/>
              <a:gd name="connsiteY106" fmla="*/ 8406 h 10189"/>
              <a:gd name="connsiteX107" fmla="*/ 900 w 10133"/>
              <a:gd name="connsiteY107" fmla="*/ 8545 h 10189"/>
              <a:gd name="connsiteX108" fmla="*/ 913 w 10133"/>
              <a:gd name="connsiteY108" fmla="*/ 8822 h 10189"/>
              <a:gd name="connsiteX109" fmla="*/ 1004 w 10133"/>
              <a:gd name="connsiteY109" fmla="*/ 8729 h 10189"/>
              <a:gd name="connsiteX110" fmla="*/ 1419 w 10133"/>
              <a:gd name="connsiteY110" fmla="*/ 8729 h 10189"/>
              <a:gd name="connsiteX111" fmla="*/ 1535 w 10133"/>
              <a:gd name="connsiteY111" fmla="*/ 8637 h 10189"/>
              <a:gd name="connsiteX112" fmla="*/ 1614 w 10133"/>
              <a:gd name="connsiteY112" fmla="*/ 8545 h 10189"/>
              <a:gd name="connsiteX113" fmla="*/ 1652 w 10133"/>
              <a:gd name="connsiteY113" fmla="*/ 8660 h 10189"/>
              <a:gd name="connsiteX114" fmla="*/ 1522 w 10133"/>
              <a:gd name="connsiteY114" fmla="*/ 8845 h 10189"/>
              <a:gd name="connsiteX115" fmla="*/ 1186 w 10133"/>
              <a:gd name="connsiteY115" fmla="*/ 9029 h 10189"/>
              <a:gd name="connsiteX116" fmla="*/ 1017 w 10133"/>
              <a:gd name="connsiteY116" fmla="*/ 9144 h 10189"/>
              <a:gd name="connsiteX117" fmla="*/ 1133 w 10133"/>
              <a:gd name="connsiteY117" fmla="*/ 9260 h 10189"/>
              <a:gd name="connsiteX118" fmla="*/ 1393 w 10133"/>
              <a:gd name="connsiteY118" fmla="*/ 9121 h 10189"/>
              <a:gd name="connsiteX119" fmla="*/ 1419 w 10133"/>
              <a:gd name="connsiteY119" fmla="*/ 9214 h 10189"/>
              <a:gd name="connsiteX120" fmla="*/ 1444 w 10133"/>
              <a:gd name="connsiteY120" fmla="*/ 9491 h 10189"/>
              <a:gd name="connsiteX121" fmla="*/ 1614 w 10133"/>
              <a:gd name="connsiteY121" fmla="*/ 9237 h 10189"/>
              <a:gd name="connsiteX122" fmla="*/ 1743 w 10133"/>
              <a:gd name="connsiteY122" fmla="*/ 9075 h 10189"/>
              <a:gd name="connsiteX123" fmla="*/ 1795 w 10133"/>
              <a:gd name="connsiteY123" fmla="*/ 9075 h 10189"/>
              <a:gd name="connsiteX124" fmla="*/ 1911 w 10133"/>
              <a:gd name="connsiteY124" fmla="*/ 9098 h 10189"/>
              <a:gd name="connsiteX125" fmla="*/ 2042 w 10133"/>
              <a:gd name="connsiteY125" fmla="*/ 9237 h 10189"/>
              <a:gd name="connsiteX126" fmla="*/ 2119 w 10133"/>
              <a:gd name="connsiteY126" fmla="*/ 9283 h 10189"/>
              <a:gd name="connsiteX127" fmla="*/ 2236 w 10133"/>
              <a:gd name="connsiteY127" fmla="*/ 9191 h 10189"/>
              <a:gd name="connsiteX128" fmla="*/ 2223 w 10133"/>
              <a:gd name="connsiteY128" fmla="*/ 9329 h 10189"/>
              <a:gd name="connsiteX129" fmla="*/ 2184 w 10133"/>
              <a:gd name="connsiteY129" fmla="*/ 9352 h 10189"/>
              <a:gd name="connsiteX130" fmla="*/ 2274 w 10133"/>
              <a:gd name="connsiteY130" fmla="*/ 9560 h 10189"/>
              <a:gd name="connsiteX131" fmla="*/ 2287 w 10133"/>
              <a:gd name="connsiteY131" fmla="*/ 9814 h 10189"/>
              <a:gd name="connsiteX132" fmla="*/ 2378 w 10133"/>
              <a:gd name="connsiteY132" fmla="*/ 9837 h 10189"/>
              <a:gd name="connsiteX133" fmla="*/ 2391 w 10133"/>
              <a:gd name="connsiteY133" fmla="*/ 9906 h 10189"/>
              <a:gd name="connsiteX134" fmla="*/ 2534 w 10133"/>
              <a:gd name="connsiteY134" fmla="*/ 9952 h 10189"/>
              <a:gd name="connsiteX135" fmla="*/ 3014 w 10133"/>
              <a:gd name="connsiteY135" fmla="*/ 10022 h 10189"/>
              <a:gd name="connsiteX136" fmla="*/ 3286 w 10133"/>
              <a:gd name="connsiteY136" fmla="*/ 9883 h 10189"/>
              <a:gd name="connsiteX137" fmla="*/ 3390 w 10133"/>
              <a:gd name="connsiteY137" fmla="*/ 9537 h 10189"/>
              <a:gd name="connsiteX138" fmla="*/ 3416 w 10133"/>
              <a:gd name="connsiteY138" fmla="*/ 9075 h 10189"/>
              <a:gd name="connsiteX139" fmla="*/ 3571 w 10133"/>
              <a:gd name="connsiteY139" fmla="*/ 8960 h 10189"/>
              <a:gd name="connsiteX140" fmla="*/ 3649 w 10133"/>
              <a:gd name="connsiteY140" fmla="*/ 8914 h 10189"/>
              <a:gd name="connsiteX141" fmla="*/ 3934 w 10133"/>
              <a:gd name="connsiteY141" fmla="*/ 8983 h 10189"/>
              <a:gd name="connsiteX142" fmla="*/ 4194 w 10133"/>
              <a:gd name="connsiteY142" fmla="*/ 9214 h 10189"/>
              <a:gd name="connsiteX143" fmla="*/ 4414 w 10133"/>
              <a:gd name="connsiteY143" fmla="*/ 9375 h 10189"/>
              <a:gd name="connsiteX144" fmla="*/ 4570 w 10133"/>
              <a:gd name="connsiteY144" fmla="*/ 9560 h 10189"/>
              <a:gd name="connsiteX145" fmla="*/ 4751 w 10133"/>
              <a:gd name="connsiteY145" fmla="*/ 9814 h 10189"/>
              <a:gd name="connsiteX146" fmla="*/ 4829 w 10133"/>
              <a:gd name="connsiteY146" fmla="*/ 10160 h 10189"/>
              <a:gd name="connsiteX147" fmla="*/ 5089 w 10133"/>
              <a:gd name="connsiteY147" fmla="*/ 10160 h 10189"/>
              <a:gd name="connsiteX148" fmla="*/ 5361 w 10133"/>
              <a:gd name="connsiteY148" fmla="*/ 10022 h 10189"/>
              <a:gd name="connsiteX149" fmla="*/ 5620 w 10133"/>
              <a:gd name="connsiteY149" fmla="*/ 9929 h 10189"/>
              <a:gd name="connsiteX150" fmla="*/ 5763 w 10133"/>
              <a:gd name="connsiteY150" fmla="*/ 9906 h 10189"/>
              <a:gd name="connsiteX151" fmla="*/ 5893 w 10133"/>
              <a:gd name="connsiteY151" fmla="*/ 9745 h 10189"/>
              <a:gd name="connsiteX152" fmla="*/ 5970 w 10133"/>
              <a:gd name="connsiteY152" fmla="*/ 9676 h 10189"/>
              <a:gd name="connsiteX153" fmla="*/ 6048 w 10133"/>
              <a:gd name="connsiteY153" fmla="*/ 9491 h 10189"/>
              <a:gd name="connsiteX154" fmla="*/ 6217 w 10133"/>
              <a:gd name="connsiteY154" fmla="*/ 9144 h 10189"/>
              <a:gd name="connsiteX155" fmla="*/ 6476 w 10133"/>
              <a:gd name="connsiteY155" fmla="*/ 8891 h 10189"/>
              <a:gd name="connsiteX156" fmla="*/ 6697 w 10133"/>
              <a:gd name="connsiteY156" fmla="*/ 9006 h 10189"/>
              <a:gd name="connsiteX157" fmla="*/ 6787 w 10133"/>
              <a:gd name="connsiteY157" fmla="*/ 9167 h 10189"/>
              <a:gd name="connsiteX158" fmla="*/ 6891 w 10133"/>
              <a:gd name="connsiteY158" fmla="*/ 9260 h 10189"/>
              <a:gd name="connsiteX159" fmla="*/ 7099 w 10133"/>
              <a:gd name="connsiteY159" fmla="*/ 9167 h 10189"/>
              <a:gd name="connsiteX160" fmla="*/ 7241 w 10133"/>
              <a:gd name="connsiteY160" fmla="*/ 8845 h 10189"/>
              <a:gd name="connsiteX161" fmla="*/ 7319 w 10133"/>
              <a:gd name="connsiteY161" fmla="*/ 8660 h 10189"/>
              <a:gd name="connsiteX162" fmla="*/ 7488 w 10133"/>
              <a:gd name="connsiteY162" fmla="*/ 9052 h 10189"/>
              <a:gd name="connsiteX163" fmla="*/ 7527 w 10133"/>
              <a:gd name="connsiteY163" fmla="*/ 9029 h 10189"/>
              <a:gd name="connsiteX164" fmla="*/ 7695 w 10133"/>
              <a:gd name="connsiteY164" fmla="*/ 8822 h 10189"/>
              <a:gd name="connsiteX165" fmla="*/ 8162 w 10133"/>
              <a:gd name="connsiteY165" fmla="*/ 8683 h 10189"/>
              <a:gd name="connsiteX166" fmla="*/ 8344 w 10133"/>
              <a:gd name="connsiteY166" fmla="*/ 8614 h 10189"/>
              <a:gd name="connsiteX167" fmla="*/ 8720 w 10133"/>
              <a:gd name="connsiteY167" fmla="*/ 8476 h 10189"/>
              <a:gd name="connsiteX168" fmla="*/ 8953 w 10133"/>
              <a:gd name="connsiteY168" fmla="*/ 8359 h 10189"/>
              <a:gd name="connsiteX169" fmla="*/ 9692 w 10133"/>
              <a:gd name="connsiteY169" fmla="*/ 8429 h 10189"/>
              <a:gd name="connsiteX170" fmla="*/ 10004 w 10133"/>
              <a:gd name="connsiteY170" fmla="*/ 8290 h 10189"/>
              <a:gd name="connsiteX171" fmla="*/ 10017 w 10133"/>
              <a:gd name="connsiteY171" fmla="*/ 8198 h 10189"/>
              <a:gd name="connsiteX172" fmla="*/ 10133 w 10133"/>
              <a:gd name="connsiteY172"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589 w 10133"/>
              <a:gd name="connsiteY93" fmla="*/ 6814 h 10189"/>
              <a:gd name="connsiteX94" fmla="*/ 579 w 10133"/>
              <a:gd name="connsiteY94" fmla="*/ 7153 h 10189"/>
              <a:gd name="connsiteX95" fmla="*/ 719 w 10133"/>
              <a:gd name="connsiteY95" fmla="*/ 7114 h 10189"/>
              <a:gd name="connsiteX96" fmla="*/ 799 w 10133"/>
              <a:gd name="connsiteY96" fmla="*/ 7321 h 10189"/>
              <a:gd name="connsiteX97" fmla="*/ 731 w 10133"/>
              <a:gd name="connsiteY97" fmla="*/ 7436 h 10189"/>
              <a:gd name="connsiteX98" fmla="*/ 744 w 10133"/>
              <a:gd name="connsiteY98" fmla="*/ 7599 h 10189"/>
              <a:gd name="connsiteX99" fmla="*/ 930 w 10133"/>
              <a:gd name="connsiteY99" fmla="*/ 7763 h 10189"/>
              <a:gd name="connsiteX100" fmla="*/ 911 w 10133"/>
              <a:gd name="connsiteY100" fmla="*/ 7953 h 10189"/>
              <a:gd name="connsiteX101" fmla="*/ 823 w 10133"/>
              <a:gd name="connsiteY101" fmla="*/ 7967 h 10189"/>
              <a:gd name="connsiteX102" fmla="*/ 835 w 10133"/>
              <a:gd name="connsiteY102" fmla="*/ 8221 h 10189"/>
              <a:gd name="connsiteX103" fmla="*/ 952 w 10133"/>
              <a:gd name="connsiteY103" fmla="*/ 8129 h 10189"/>
              <a:gd name="connsiteX104" fmla="*/ 1081 w 10133"/>
              <a:gd name="connsiteY104" fmla="*/ 8453 h 10189"/>
              <a:gd name="connsiteX105" fmla="*/ 991 w 10133"/>
              <a:gd name="connsiteY105" fmla="*/ 8429 h 10189"/>
              <a:gd name="connsiteX106" fmla="*/ 952 w 10133"/>
              <a:gd name="connsiteY106" fmla="*/ 8406 h 10189"/>
              <a:gd name="connsiteX107" fmla="*/ 900 w 10133"/>
              <a:gd name="connsiteY107" fmla="*/ 8545 h 10189"/>
              <a:gd name="connsiteX108" fmla="*/ 913 w 10133"/>
              <a:gd name="connsiteY108" fmla="*/ 8822 h 10189"/>
              <a:gd name="connsiteX109" fmla="*/ 1004 w 10133"/>
              <a:gd name="connsiteY109" fmla="*/ 8729 h 10189"/>
              <a:gd name="connsiteX110" fmla="*/ 1419 w 10133"/>
              <a:gd name="connsiteY110" fmla="*/ 8729 h 10189"/>
              <a:gd name="connsiteX111" fmla="*/ 1535 w 10133"/>
              <a:gd name="connsiteY111" fmla="*/ 8637 h 10189"/>
              <a:gd name="connsiteX112" fmla="*/ 1614 w 10133"/>
              <a:gd name="connsiteY112" fmla="*/ 8545 h 10189"/>
              <a:gd name="connsiteX113" fmla="*/ 1652 w 10133"/>
              <a:gd name="connsiteY113" fmla="*/ 8660 h 10189"/>
              <a:gd name="connsiteX114" fmla="*/ 1522 w 10133"/>
              <a:gd name="connsiteY114" fmla="*/ 8845 h 10189"/>
              <a:gd name="connsiteX115" fmla="*/ 1186 w 10133"/>
              <a:gd name="connsiteY115" fmla="*/ 9029 h 10189"/>
              <a:gd name="connsiteX116" fmla="*/ 1017 w 10133"/>
              <a:gd name="connsiteY116" fmla="*/ 9144 h 10189"/>
              <a:gd name="connsiteX117" fmla="*/ 1133 w 10133"/>
              <a:gd name="connsiteY117" fmla="*/ 9260 h 10189"/>
              <a:gd name="connsiteX118" fmla="*/ 1393 w 10133"/>
              <a:gd name="connsiteY118" fmla="*/ 9121 h 10189"/>
              <a:gd name="connsiteX119" fmla="*/ 1419 w 10133"/>
              <a:gd name="connsiteY119" fmla="*/ 9214 h 10189"/>
              <a:gd name="connsiteX120" fmla="*/ 1444 w 10133"/>
              <a:gd name="connsiteY120" fmla="*/ 9491 h 10189"/>
              <a:gd name="connsiteX121" fmla="*/ 1614 w 10133"/>
              <a:gd name="connsiteY121" fmla="*/ 9237 h 10189"/>
              <a:gd name="connsiteX122" fmla="*/ 1743 w 10133"/>
              <a:gd name="connsiteY122" fmla="*/ 9075 h 10189"/>
              <a:gd name="connsiteX123" fmla="*/ 1795 w 10133"/>
              <a:gd name="connsiteY123" fmla="*/ 9075 h 10189"/>
              <a:gd name="connsiteX124" fmla="*/ 1911 w 10133"/>
              <a:gd name="connsiteY124" fmla="*/ 9098 h 10189"/>
              <a:gd name="connsiteX125" fmla="*/ 2042 w 10133"/>
              <a:gd name="connsiteY125" fmla="*/ 9237 h 10189"/>
              <a:gd name="connsiteX126" fmla="*/ 2119 w 10133"/>
              <a:gd name="connsiteY126" fmla="*/ 9283 h 10189"/>
              <a:gd name="connsiteX127" fmla="*/ 2236 w 10133"/>
              <a:gd name="connsiteY127" fmla="*/ 9191 h 10189"/>
              <a:gd name="connsiteX128" fmla="*/ 2223 w 10133"/>
              <a:gd name="connsiteY128" fmla="*/ 9329 h 10189"/>
              <a:gd name="connsiteX129" fmla="*/ 2184 w 10133"/>
              <a:gd name="connsiteY129" fmla="*/ 9352 h 10189"/>
              <a:gd name="connsiteX130" fmla="*/ 2274 w 10133"/>
              <a:gd name="connsiteY130" fmla="*/ 9560 h 10189"/>
              <a:gd name="connsiteX131" fmla="*/ 2287 w 10133"/>
              <a:gd name="connsiteY131" fmla="*/ 9814 h 10189"/>
              <a:gd name="connsiteX132" fmla="*/ 2378 w 10133"/>
              <a:gd name="connsiteY132" fmla="*/ 9837 h 10189"/>
              <a:gd name="connsiteX133" fmla="*/ 2391 w 10133"/>
              <a:gd name="connsiteY133" fmla="*/ 9906 h 10189"/>
              <a:gd name="connsiteX134" fmla="*/ 2534 w 10133"/>
              <a:gd name="connsiteY134" fmla="*/ 9952 h 10189"/>
              <a:gd name="connsiteX135" fmla="*/ 3014 w 10133"/>
              <a:gd name="connsiteY135" fmla="*/ 10022 h 10189"/>
              <a:gd name="connsiteX136" fmla="*/ 3286 w 10133"/>
              <a:gd name="connsiteY136" fmla="*/ 9883 h 10189"/>
              <a:gd name="connsiteX137" fmla="*/ 3390 w 10133"/>
              <a:gd name="connsiteY137" fmla="*/ 9537 h 10189"/>
              <a:gd name="connsiteX138" fmla="*/ 3416 w 10133"/>
              <a:gd name="connsiteY138" fmla="*/ 9075 h 10189"/>
              <a:gd name="connsiteX139" fmla="*/ 3571 w 10133"/>
              <a:gd name="connsiteY139" fmla="*/ 8960 h 10189"/>
              <a:gd name="connsiteX140" fmla="*/ 3649 w 10133"/>
              <a:gd name="connsiteY140" fmla="*/ 8914 h 10189"/>
              <a:gd name="connsiteX141" fmla="*/ 3934 w 10133"/>
              <a:gd name="connsiteY141" fmla="*/ 8983 h 10189"/>
              <a:gd name="connsiteX142" fmla="*/ 4194 w 10133"/>
              <a:gd name="connsiteY142" fmla="*/ 9214 h 10189"/>
              <a:gd name="connsiteX143" fmla="*/ 4414 w 10133"/>
              <a:gd name="connsiteY143" fmla="*/ 9375 h 10189"/>
              <a:gd name="connsiteX144" fmla="*/ 4570 w 10133"/>
              <a:gd name="connsiteY144" fmla="*/ 9560 h 10189"/>
              <a:gd name="connsiteX145" fmla="*/ 4751 w 10133"/>
              <a:gd name="connsiteY145" fmla="*/ 9814 h 10189"/>
              <a:gd name="connsiteX146" fmla="*/ 4829 w 10133"/>
              <a:gd name="connsiteY146" fmla="*/ 10160 h 10189"/>
              <a:gd name="connsiteX147" fmla="*/ 5089 w 10133"/>
              <a:gd name="connsiteY147" fmla="*/ 10160 h 10189"/>
              <a:gd name="connsiteX148" fmla="*/ 5361 w 10133"/>
              <a:gd name="connsiteY148" fmla="*/ 10022 h 10189"/>
              <a:gd name="connsiteX149" fmla="*/ 5620 w 10133"/>
              <a:gd name="connsiteY149" fmla="*/ 9929 h 10189"/>
              <a:gd name="connsiteX150" fmla="*/ 5763 w 10133"/>
              <a:gd name="connsiteY150" fmla="*/ 9906 h 10189"/>
              <a:gd name="connsiteX151" fmla="*/ 5893 w 10133"/>
              <a:gd name="connsiteY151" fmla="*/ 9745 h 10189"/>
              <a:gd name="connsiteX152" fmla="*/ 5970 w 10133"/>
              <a:gd name="connsiteY152" fmla="*/ 9676 h 10189"/>
              <a:gd name="connsiteX153" fmla="*/ 6048 w 10133"/>
              <a:gd name="connsiteY153" fmla="*/ 9491 h 10189"/>
              <a:gd name="connsiteX154" fmla="*/ 6217 w 10133"/>
              <a:gd name="connsiteY154" fmla="*/ 9144 h 10189"/>
              <a:gd name="connsiteX155" fmla="*/ 6476 w 10133"/>
              <a:gd name="connsiteY155" fmla="*/ 8891 h 10189"/>
              <a:gd name="connsiteX156" fmla="*/ 6697 w 10133"/>
              <a:gd name="connsiteY156" fmla="*/ 9006 h 10189"/>
              <a:gd name="connsiteX157" fmla="*/ 6787 w 10133"/>
              <a:gd name="connsiteY157" fmla="*/ 9167 h 10189"/>
              <a:gd name="connsiteX158" fmla="*/ 6891 w 10133"/>
              <a:gd name="connsiteY158" fmla="*/ 9260 h 10189"/>
              <a:gd name="connsiteX159" fmla="*/ 7099 w 10133"/>
              <a:gd name="connsiteY159" fmla="*/ 9167 h 10189"/>
              <a:gd name="connsiteX160" fmla="*/ 7241 w 10133"/>
              <a:gd name="connsiteY160" fmla="*/ 8845 h 10189"/>
              <a:gd name="connsiteX161" fmla="*/ 7319 w 10133"/>
              <a:gd name="connsiteY161" fmla="*/ 8660 h 10189"/>
              <a:gd name="connsiteX162" fmla="*/ 7488 w 10133"/>
              <a:gd name="connsiteY162" fmla="*/ 9052 h 10189"/>
              <a:gd name="connsiteX163" fmla="*/ 7527 w 10133"/>
              <a:gd name="connsiteY163" fmla="*/ 9029 h 10189"/>
              <a:gd name="connsiteX164" fmla="*/ 7695 w 10133"/>
              <a:gd name="connsiteY164" fmla="*/ 8822 h 10189"/>
              <a:gd name="connsiteX165" fmla="*/ 8162 w 10133"/>
              <a:gd name="connsiteY165" fmla="*/ 8683 h 10189"/>
              <a:gd name="connsiteX166" fmla="*/ 8344 w 10133"/>
              <a:gd name="connsiteY166" fmla="*/ 8614 h 10189"/>
              <a:gd name="connsiteX167" fmla="*/ 8720 w 10133"/>
              <a:gd name="connsiteY167" fmla="*/ 8476 h 10189"/>
              <a:gd name="connsiteX168" fmla="*/ 8953 w 10133"/>
              <a:gd name="connsiteY168" fmla="*/ 8359 h 10189"/>
              <a:gd name="connsiteX169" fmla="*/ 9692 w 10133"/>
              <a:gd name="connsiteY169" fmla="*/ 8429 h 10189"/>
              <a:gd name="connsiteX170" fmla="*/ 10004 w 10133"/>
              <a:gd name="connsiteY170" fmla="*/ 8290 h 10189"/>
              <a:gd name="connsiteX171" fmla="*/ 10017 w 10133"/>
              <a:gd name="connsiteY171" fmla="*/ 8198 h 10189"/>
              <a:gd name="connsiteX172" fmla="*/ 10133 w 10133"/>
              <a:gd name="connsiteY172"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12 w 10133"/>
              <a:gd name="connsiteY86" fmla="*/ 6537 h 10189"/>
              <a:gd name="connsiteX87" fmla="*/ 225 w 10133"/>
              <a:gd name="connsiteY87" fmla="*/ 6629 h 10189"/>
              <a:gd name="connsiteX88" fmla="*/ 382 w 10133"/>
              <a:gd name="connsiteY88" fmla="*/ 6675 h 10189"/>
              <a:gd name="connsiteX89" fmla="*/ 433 w 10133"/>
              <a:gd name="connsiteY89" fmla="*/ 6814 h 10189"/>
              <a:gd name="connsiteX90" fmla="*/ 446 w 10133"/>
              <a:gd name="connsiteY90" fmla="*/ 6744 h 10189"/>
              <a:gd name="connsiteX91" fmla="*/ 485 w 10133"/>
              <a:gd name="connsiteY91" fmla="*/ 6721 h 10189"/>
              <a:gd name="connsiteX92" fmla="*/ 576 w 10133"/>
              <a:gd name="connsiteY92" fmla="*/ 6744 h 10189"/>
              <a:gd name="connsiteX93" fmla="*/ 449 w 10133"/>
              <a:gd name="connsiteY93" fmla="*/ 7032 h 10189"/>
              <a:gd name="connsiteX94" fmla="*/ 579 w 10133"/>
              <a:gd name="connsiteY94" fmla="*/ 7153 h 10189"/>
              <a:gd name="connsiteX95" fmla="*/ 719 w 10133"/>
              <a:gd name="connsiteY95" fmla="*/ 7114 h 10189"/>
              <a:gd name="connsiteX96" fmla="*/ 799 w 10133"/>
              <a:gd name="connsiteY96" fmla="*/ 7321 h 10189"/>
              <a:gd name="connsiteX97" fmla="*/ 731 w 10133"/>
              <a:gd name="connsiteY97" fmla="*/ 7436 h 10189"/>
              <a:gd name="connsiteX98" fmla="*/ 744 w 10133"/>
              <a:gd name="connsiteY98" fmla="*/ 7599 h 10189"/>
              <a:gd name="connsiteX99" fmla="*/ 930 w 10133"/>
              <a:gd name="connsiteY99" fmla="*/ 7763 h 10189"/>
              <a:gd name="connsiteX100" fmla="*/ 911 w 10133"/>
              <a:gd name="connsiteY100" fmla="*/ 7953 h 10189"/>
              <a:gd name="connsiteX101" fmla="*/ 823 w 10133"/>
              <a:gd name="connsiteY101" fmla="*/ 7967 h 10189"/>
              <a:gd name="connsiteX102" fmla="*/ 835 w 10133"/>
              <a:gd name="connsiteY102" fmla="*/ 8221 h 10189"/>
              <a:gd name="connsiteX103" fmla="*/ 952 w 10133"/>
              <a:gd name="connsiteY103" fmla="*/ 8129 h 10189"/>
              <a:gd name="connsiteX104" fmla="*/ 1081 w 10133"/>
              <a:gd name="connsiteY104" fmla="*/ 8453 h 10189"/>
              <a:gd name="connsiteX105" fmla="*/ 991 w 10133"/>
              <a:gd name="connsiteY105" fmla="*/ 8429 h 10189"/>
              <a:gd name="connsiteX106" fmla="*/ 952 w 10133"/>
              <a:gd name="connsiteY106" fmla="*/ 8406 h 10189"/>
              <a:gd name="connsiteX107" fmla="*/ 900 w 10133"/>
              <a:gd name="connsiteY107" fmla="*/ 8545 h 10189"/>
              <a:gd name="connsiteX108" fmla="*/ 913 w 10133"/>
              <a:gd name="connsiteY108" fmla="*/ 8822 h 10189"/>
              <a:gd name="connsiteX109" fmla="*/ 1004 w 10133"/>
              <a:gd name="connsiteY109" fmla="*/ 8729 h 10189"/>
              <a:gd name="connsiteX110" fmla="*/ 1419 w 10133"/>
              <a:gd name="connsiteY110" fmla="*/ 8729 h 10189"/>
              <a:gd name="connsiteX111" fmla="*/ 1535 w 10133"/>
              <a:gd name="connsiteY111" fmla="*/ 8637 h 10189"/>
              <a:gd name="connsiteX112" fmla="*/ 1614 w 10133"/>
              <a:gd name="connsiteY112" fmla="*/ 8545 h 10189"/>
              <a:gd name="connsiteX113" fmla="*/ 1652 w 10133"/>
              <a:gd name="connsiteY113" fmla="*/ 8660 h 10189"/>
              <a:gd name="connsiteX114" fmla="*/ 1522 w 10133"/>
              <a:gd name="connsiteY114" fmla="*/ 8845 h 10189"/>
              <a:gd name="connsiteX115" fmla="*/ 1186 w 10133"/>
              <a:gd name="connsiteY115" fmla="*/ 9029 h 10189"/>
              <a:gd name="connsiteX116" fmla="*/ 1017 w 10133"/>
              <a:gd name="connsiteY116" fmla="*/ 9144 h 10189"/>
              <a:gd name="connsiteX117" fmla="*/ 1133 w 10133"/>
              <a:gd name="connsiteY117" fmla="*/ 9260 h 10189"/>
              <a:gd name="connsiteX118" fmla="*/ 1393 w 10133"/>
              <a:gd name="connsiteY118" fmla="*/ 9121 h 10189"/>
              <a:gd name="connsiteX119" fmla="*/ 1419 w 10133"/>
              <a:gd name="connsiteY119" fmla="*/ 9214 h 10189"/>
              <a:gd name="connsiteX120" fmla="*/ 1444 w 10133"/>
              <a:gd name="connsiteY120" fmla="*/ 9491 h 10189"/>
              <a:gd name="connsiteX121" fmla="*/ 1614 w 10133"/>
              <a:gd name="connsiteY121" fmla="*/ 9237 h 10189"/>
              <a:gd name="connsiteX122" fmla="*/ 1743 w 10133"/>
              <a:gd name="connsiteY122" fmla="*/ 9075 h 10189"/>
              <a:gd name="connsiteX123" fmla="*/ 1795 w 10133"/>
              <a:gd name="connsiteY123" fmla="*/ 9075 h 10189"/>
              <a:gd name="connsiteX124" fmla="*/ 1911 w 10133"/>
              <a:gd name="connsiteY124" fmla="*/ 9098 h 10189"/>
              <a:gd name="connsiteX125" fmla="*/ 2042 w 10133"/>
              <a:gd name="connsiteY125" fmla="*/ 9237 h 10189"/>
              <a:gd name="connsiteX126" fmla="*/ 2119 w 10133"/>
              <a:gd name="connsiteY126" fmla="*/ 9283 h 10189"/>
              <a:gd name="connsiteX127" fmla="*/ 2236 w 10133"/>
              <a:gd name="connsiteY127" fmla="*/ 9191 h 10189"/>
              <a:gd name="connsiteX128" fmla="*/ 2223 w 10133"/>
              <a:gd name="connsiteY128" fmla="*/ 9329 h 10189"/>
              <a:gd name="connsiteX129" fmla="*/ 2184 w 10133"/>
              <a:gd name="connsiteY129" fmla="*/ 9352 h 10189"/>
              <a:gd name="connsiteX130" fmla="*/ 2274 w 10133"/>
              <a:gd name="connsiteY130" fmla="*/ 9560 h 10189"/>
              <a:gd name="connsiteX131" fmla="*/ 2287 w 10133"/>
              <a:gd name="connsiteY131" fmla="*/ 9814 h 10189"/>
              <a:gd name="connsiteX132" fmla="*/ 2378 w 10133"/>
              <a:gd name="connsiteY132" fmla="*/ 9837 h 10189"/>
              <a:gd name="connsiteX133" fmla="*/ 2391 w 10133"/>
              <a:gd name="connsiteY133" fmla="*/ 9906 h 10189"/>
              <a:gd name="connsiteX134" fmla="*/ 2534 w 10133"/>
              <a:gd name="connsiteY134" fmla="*/ 9952 h 10189"/>
              <a:gd name="connsiteX135" fmla="*/ 3014 w 10133"/>
              <a:gd name="connsiteY135" fmla="*/ 10022 h 10189"/>
              <a:gd name="connsiteX136" fmla="*/ 3286 w 10133"/>
              <a:gd name="connsiteY136" fmla="*/ 9883 h 10189"/>
              <a:gd name="connsiteX137" fmla="*/ 3390 w 10133"/>
              <a:gd name="connsiteY137" fmla="*/ 9537 h 10189"/>
              <a:gd name="connsiteX138" fmla="*/ 3416 w 10133"/>
              <a:gd name="connsiteY138" fmla="*/ 9075 h 10189"/>
              <a:gd name="connsiteX139" fmla="*/ 3571 w 10133"/>
              <a:gd name="connsiteY139" fmla="*/ 8960 h 10189"/>
              <a:gd name="connsiteX140" fmla="*/ 3649 w 10133"/>
              <a:gd name="connsiteY140" fmla="*/ 8914 h 10189"/>
              <a:gd name="connsiteX141" fmla="*/ 3934 w 10133"/>
              <a:gd name="connsiteY141" fmla="*/ 8983 h 10189"/>
              <a:gd name="connsiteX142" fmla="*/ 4194 w 10133"/>
              <a:gd name="connsiteY142" fmla="*/ 9214 h 10189"/>
              <a:gd name="connsiteX143" fmla="*/ 4414 w 10133"/>
              <a:gd name="connsiteY143" fmla="*/ 9375 h 10189"/>
              <a:gd name="connsiteX144" fmla="*/ 4570 w 10133"/>
              <a:gd name="connsiteY144" fmla="*/ 9560 h 10189"/>
              <a:gd name="connsiteX145" fmla="*/ 4751 w 10133"/>
              <a:gd name="connsiteY145" fmla="*/ 9814 h 10189"/>
              <a:gd name="connsiteX146" fmla="*/ 4829 w 10133"/>
              <a:gd name="connsiteY146" fmla="*/ 10160 h 10189"/>
              <a:gd name="connsiteX147" fmla="*/ 5089 w 10133"/>
              <a:gd name="connsiteY147" fmla="*/ 10160 h 10189"/>
              <a:gd name="connsiteX148" fmla="*/ 5361 w 10133"/>
              <a:gd name="connsiteY148" fmla="*/ 10022 h 10189"/>
              <a:gd name="connsiteX149" fmla="*/ 5620 w 10133"/>
              <a:gd name="connsiteY149" fmla="*/ 9929 h 10189"/>
              <a:gd name="connsiteX150" fmla="*/ 5763 w 10133"/>
              <a:gd name="connsiteY150" fmla="*/ 9906 h 10189"/>
              <a:gd name="connsiteX151" fmla="*/ 5893 w 10133"/>
              <a:gd name="connsiteY151" fmla="*/ 9745 h 10189"/>
              <a:gd name="connsiteX152" fmla="*/ 5970 w 10133"/>
              <a:gd name="connsiteY152" fmla="*/ 9676 h 10189"/>
              <a:gd name="connsiteX153" fmla="*/ 6048 w 10133"/>
              <a:gd name="connsiteY153" fmla="*/ 9491 h 10189"/>
              <a:gd name="connsiteX154" fmla="*/ 6217 w 10133"/>
              <a:gd name="connsiteY154" fmla="*/ 9144 h 10189"/>
              <a:gd name="connsiteX155" fmla="*/ 6476 w 10133"/>
              <a:gd name="connsiteY155" fmla="*/ 8891 h 10189"/>
              <a:gd name="connsiteX156" fmla="*/ 6697 w 10133"/>
              <a:gd name="connsiteY156" fmla="*/ 9006 h 10189"/>
              <a:gd name="connsiteX157" fmla="*/ 6787 w 10133"/>
              <a:gd name="connsiteY157" fmla="*/ 9167 h 10189"/>
              <a:gd name="connsiteX158" fmla="*/ 6891 w 10133"/>
              <a:gd name="connsiteY158" fmla="*/ 9260 h 10189"/>
              <a:gd name="connsiteX159" fmla="*/ 7099 w 10133"/>
              <a:gd name="connsiteY159" fmla="*/ 9167 h 10189"/>
              <a:gd name="connsiteX160" fmla="*/ 7241 w 10133"/>
              <a:gd name="connsiteY160" fmla="*/ 8845 h 10189"/>
              <a:gd name="connsiteX161" fmla="*/ 7319 w 10133"/>
              <a:gd name="connsiteY161" fmla="*/ 8660 h 10189"/>
              <a:gd name="connsiteX162" fmla="*/ 7488 w 10133"/>
              <a:gd name="connsiteY162" fmla="*/ 9052 h 10189"/>
              <a:gd name="connsiteX163" fmla="*/ 7527 w 10133"/>
              <a:gd name="connsiteY163" fmla="*/ 9029 h 10189"/>
              <a:gd name="connsiteX164" fmla="*/ 7695 w 10133"/>
              <a:gd name="connsiteY164" fmla="*/ 8822 h 10189"/>
              <a:gd name="connsiteX165" fmla="*/ 8162 w 10133"/>
              <a:gd name="connsiteY165" fmla="*/ 8683 h 10189"/>
              <a:gd name="connsiteX166" fmla="*/ 8344 w 10133"/>
              <a:gd name="connsiteY166" fmla="*/ 8614 h 10189"/>
              <a:gd name="connsiteX167" fmla="*/ 8720 w 10133"/>
              <a:gd name="connsiteY167" fmla="*/ 8476 h 10189"/>
              <a:gd name="connsiteX168" fmla="*/ 8953 w 10133"/>
              <a:gd name="connsiteY168" fmla="*/ 8359 h 10189"/>
              <a:gd name="connsiteX169" fmla="*/ 9692 w 10133"/>
              <a:gd name="connsiteY169" fmla="*/ 8429 h 10189"/>
              <a:gd name="connsiteX170" fmla="*/ 10004 w 10133"/>
              <a:gd name="connsiteY170" fmla="*/ 8290 h 10189"/>
              <a:gd name="connsiteX171" fmla="*/ 10017 w 10133"/>
              <a:gd name="connsiteY171" fmla="*/ 8198 h 10189"/>
              <a:gd name="connsiteX172" fmla="*/ 10133 w 10133"/>
              <a:gd name="connsiteY172"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225 w 10133"/>
              <a:gd name="connsiteY86" fmla="*/ 6629 h 10189"/>
              <a:gd name="connsiteX87" fmla="*/ 382 w 10133"/>
              <a:gd name="connsiteY87" fmla="*/ 6675 h 10189"/>
              <a:gd name="connsiteX88" fmla="*/ 433 w 10133"/>
              <a:gd name="connsiteY88" fmla="*/ 6814 h 10189"/>
              <a:gd name="connsiteX89" fmla="*/ 446 w 10133"/>
              <a:gd name="connsiteY89" fmla="*/ 6744 h 10189"/>
              <a:gd name="connsiteX90" fmla="*/ 485 w 10133"/>
              <a:gd name="connsiteY90" fmla="*/ 6721 h 10189"/>
              <a:gd name="connsiteX91" fmla="*/ 576 w 10133"/>
              <a:gd name="connsiteY91" fmla="*/ 6744 h 10189"/>
              <a:gd name="connsiteX92" fmla="*/ 449 w 10133"/>
              <a:gd name="connsiteY92" fmla="*/ 7032 h 10189"/>
              <a:gd name="connsiteX93" fmla="*/ 579 w 10133"/>
              <a:gd name="connsiteY93" fmla="*/ 7153 h 10189"/>
              <a:gd name="connsiteX94" fmla="*/ 719 w 10133"/>
              <a:gd name="connsiteY94" fmla="*/ 7114 h 10189"/>
              <a:gd name="connsiteX95" fmla="*/ 799 w 10133"/>
              <a:gd name="connsiteY95" fmla="*/ 7321 h 10189"/>
              <a:gd name="connsiteX96" fmla="*/ 731 w 10133"/>
              <a:gd name="connsiteY96" fmla="*/ 7436 h 10189"/>
              <a:gd name="connsiteX97" fmla="*/ 744 w 10133"/>
              <a:gd name="connsiteY97" fmla="*/ 7599 h 10189"/>
              <a:gd name="connsiteX98" fmla="*/ 930 w 10133"/>
              <a:gd name="connsiteY98" fmla="*/ 7763 h 10189"/>
              <a:gd name="connsiteX99" fmla="*/ 911 w 10133"/>
              <a:gd name="connsiteY99" fmla="*/ 7953 h 10189"/>
              <a:gd name="connsiteX100" fmla="*/ 823 w 10133"/>
              <a:gd name="connsiteY100" fmla="*/ 7967 h 10189"/>
              <a:gd name="connsiteX101" fmla="*/ 835 w 10133"/>
              <a:gd name="connsiteY101" fmla="*/ 8221 h 10189"/>
              <a:gd name="connsiteX102" fmla="*/ 952 w 10133"/>
              <a:gd name="connsiteY102" fmla="*/ 8129 h 10189"/>
              <a:gd name="connsiteX103" fmla="*/ 1081 w 10133"/>
              <a:gd name="connsiteY103" fmla="*/ 8453 h 10189"/>
              <a:gd name="connsiteX104" fmla="*/ 991 w 10133"/>
              <a:gd name="connsiteY104" fmla="*/ 8429 h 10189"/>
              <a:gd name="connsiteX105" fmla="*/ 952 w 10133"/>
              <a:gd name="connsiteY105" fmla="*/ 8406 h 10189"/>
              <a:gd name="connsiteX106" fmla="*/ 900 w 10133"/>
              <a:gd name="connsiteY106" fmla="*/ 8545 h 10189"/>
              <a:gd name="connsiteX107" fmla="*/ 913 w 10133"/>
              <a:gd name="connsiteY107" fmla="*/ 8822 h 10189"/>
              <a:gd name="connsiteX108" fmla="*/ 1004 w 10133"/>
              <a:gd name="connsiteY108" fmla="*/ 8729 h 10189"/>
              <a:gd name="connsiteX109" fmla="*/ 1419 w 10133"/>
              <a:gd name="connsiteY109" fmla="*/ 8729 h 10189"/>
              <a:gd name="connsiteX110" fmla="*/ 1535 w 10133"/>
              <a:gd name="connsiteY110" fmla="*/ 8637 h 10189"/>
              <a:gd name="connsiteX111" fmla="*/ 1614 w 10133"/>
              <a:gd name="connsiteY111" fmla="*/ 8545 h 10189"/>
              <a:gd name="connsiteX112" fmla="*/ 1652 w 10133"/>
              <a:gd name="connsiteY112" fmla="*/ 8660 h 10189"/>
              <a:gd name="connsiteX113" fmla="*/ 1522 w 10133"/>
              <a:gd name="connsiteY113" fmla="*/ 8845 h 10189"/>
              <a:gd name="connsiteX114" fmla="*/ 1186 w 10133"/>
              <a:gd name="connsiteY114" fmla="*/ 9029 h 10189"/>
              <a:gd name="connsiteX115" fmla="*/ 1017 w 10133"/>
              <a:gd name="connsiteY115" fmla="*/ 9144 h 10189"/>
              <a:gd name="connsiteX116" fmla="*/ 1133 w 10133"/>
              <a:gd name="connsiteY116" fmla="*/ 9260 h 10189"/>
              <a:gd name="connsiteX117" fmla="*/ 1393 w 10133"/>
              <a:gd name="connsiteY117" fmla="*/ 9121 h 10189"/>
              <a:gd name="connsiteX118" fmla="*/ 1419 w 10133"/>
              <a:gd name="connsiteY118" fmla="*/ 9214 h 10189"/>
              <a:gd name="connsiteX119" fmla="*/ 1444 w 10133"/>
              <a:gd name="connsiteY119" fmla="*/ 9491 h 10189"/>
              <a:gd name="connsiteX120" fmla="*/ 1614 w 10133"/>
              <a:gd name="connsiteY120" fmla="*/ 9237 h 10189"/>
              <a:gd name="connsiteX121" fmla="*/ 1743 w 10133"/>
              <a:gd name="connsiteY121" fmla="*/ 9075 h 10189"/>
              <a:gd name="connsiteX122" fmla="*/ 1795 w 10133"/>
              <a:gd name="connsiteY122" fmla="*/ 9075 h 10189"/>
              <a:gd name="connsiteX123" fmla="*/ 1911 w 10133"/>
              <a:gd name="connsiteY123" fmla="*/ 9098 h 10189"/>
              <a:gd name="connsiteX124" fmla="*/ 2042 w 10133"/>
              <a:gd name="connsiteY124" fmla="*/ 9237 h 10189"/>
              <a:gd name="connsiteX125" fmla="*/ 2119 w 10133"/>
              <a:gd name="connsiteY125" fmla="*/ 9283 h 10189"/>
              <a:gd name="connsiteX126" fmla="*/ 2236 w 10133"/>
              <a:gd name="connsiteY126" fmla="*/ 9191 h 10189"/>
              <a:gd name="connsiteX127" fmla="*/ 2223 w 10133"/>
              <a:gd name="connsiteY127" fmla="*/ 9329 h 10189"/>
              <a:gd name="connsiteX128" fmla="*/ 2184 w 10133"/>
              <a:gd name="connsiteY128" fmla="*/ 9352 h 10189"/>
              <a:gd name="connsiteX129" fmla="*/ 2274 w 10133"/>
              <a:gd name="connsiteY129" fmla="*/ 9560 h 10189"/>
              <a:gd name="connsiteX130" fmla="*/ 2287 w 10133"/>
              <a:gd name="connsiteY130" fmla="*/ 9814 h 10189"/>
              <a:gd name="connsiteX131" fmla="*/ 2378 w 10133"/>
              <a:gd name="connsiteY131" fmla="*/ 9837 h 10189"/>
              <a:gd name="connsiteX132" fmla="*/ 2391 w 10133"/>
              <a:gd name="connsiteY132" fmla="*/ 9906 h 10189"/>
              <a:gd name="connsiteX133" fmla="*/ 2534 w 10133"/>
              <a:gd name="connsiteY133" fmla="*/ 9952 h 10189"/>
              <a:gd name="connsiteX134" fmla="*/ 3014 w 10133"/>
              <a:gd name="connsiteY134" fmla="*/ 10022 h 10189"/>
              <a:gd name="connsiteX135" fmla="*/ 3286 w 10133"/>
              <a:gd name="connsiteY135" fmla="*/ 9883 h 10189"/>
              <a:gd name="connsiteX136" fmla="*/ 3390 w 10133"/>
              <a:gd name="connsiteY136" fmla="*/ 9537 h 10189"/>
              <a:gd name="connsiteX137" fmla="*/ 3416 w 10133"/>
              <a:gd name="connsiteY137" fmla="*/ 9075 h 10189"/>
              <a:gd name="connsiteX138" fmla="*/ 3571 w 10133"/>
              <a:gd name="connsiteY138" fmla="*/ 8960 h 10189"/>
              <a:gd name="connsiteX139" fmla="*/ 3649 w 10133"/>
              <a:gd name="connsiteY139" fmla="*/ 8914 h 10189"/>
              <a:gd name="connsiteX140" fmla="*/ 3934 w 10133"/>
              <a:gd name="connsiteY140" fmla="*/ 8983 h 10189"/>
              <a:gd name="connsiteX141" fmla="*/ 4194 w 10133"/>
              <a:gd name="connsiteY141" fmla="*/ 9214 h 10189"/>
              <a:gd name="connsiteX142" fmla="*/ 4414 w 10133"/>
              <a:gd name="connsiteY142" fmla="*/ 9375 h 10189"/>
              <a:gd name="connsiteX143" fmla="*/ 4570 w 10133"/>
              <a:gd name="connsiteY143" fmla="*/ 9560 h 10189"/>
              <a:gd name="connsiteX144" fmla="*/ 4751 w 10133"/>
              <a:gd name="connsiteY144" fmla="*/ 9814 h 10189"/>
              <a:gd name="connsiteX145" fmla="*/ 4829 w 10133"/>
              <a:gd name="connsiteY145" fmla="*/ 10160 h 10189"/>
              <a:gd name="connsiteX146" fmla="*/ 5089 w 10133"/>
              <a:gd name="connsiteY146" fmla="*/ 10160 h 10189"/>
              <a:gd name="connsiteX147" fmla="*/ 5361 w 10133"/>
              <a:gd name="connsiteY147" fmla="*/ 10022 h 10189"/>
              <a:gd name="connsiteX148" fmla="*/ 5620 w 10133"/>
              <a:gd name="connsiteY148" fmla="*/ 9929 h 10189"/>
              <a:gd name="connsiteX149" fmla="*/ 5763 w 10133"/>
              <a:gd name="connsiteY149" fmla="*/ 9906 h 10189"/>
              <a:gd name="connsiteX150" fmla="*/ 5893 w 10133"/>
              <a:gd name="connsiteY150" fmla="*/ 9745 h 10189"/>
              <a:gd name="connsiteX151" fmla="*/ 5970 w 10133"/>
              <a:gd name="connsiteY151" fmla="*/ 9676 h 10189"/>
              <a:gd name="connsiteX152" fmla="*/ 6048 w 10133"/>
              <a:gd name="connsiteY152" fmla="*/ 9491 h 10189"/>
              <a:gd name="connsiteX153" fmla="*/ 6217 w 10133"/>
              <a:gd name="connsiteY153" fmla="*/ 9144 h 10189"/>
              <a:gd name="connsiteX154" fmla="*/ 6476 w 10133"/>
              <a:gd name="connsiteY154" fmla="*/ 8891 h 10189"/>
              <a:gd name="connsiteX155" fmla="*/ 6697 w 10133"/>
              <a:gd name="connsiteY155" fmla="*/ 9006 h 10189"/>
              <a:gd name="connsiteX156" fmla="*/ 6787 w 10133"/>
              <a:gd name="connsiteY156" fmla="*/ 9167 h 10189"/>
              <a:gd name="connsiteX157" fmla="*/ 6891 w 10133"/>
              <a:gd name="connsiteY157" fmla="*/ 9260 h 10189"/>
              <a:gd name="connsiteX158" fmla="*/ 7099 w 10133"/>
              <a:gd name="connsiteY158" fmla="*/ 9167 h 10189"/>
              <a:gd name="connsiteX159" fmla="*/ 7241 w 10133"/>
              <a:gd name="connsiteY159" fmla="*/ 8845 h 10189"/>
              <a:gd name="connsiteX160" fmla="*/ 7319 w 10133"/>
              <a:gd name="connsiteY160" fmla="*/ 8660 h 10189"/>
              <a:gd name="connsiteX161" fmla="*/ 7488 w 10133"/>
              <a:gd name="connsiteY161" fmla="*/ 9052 h 10189"/>
              <a:gd name="connsiteX162" fmla="*/ 7527 w 10133"/>
              <a:gd name="connsiteY162" fmla="*/ 9029 h 10189"/>
              <a:gd name="connsiteX163" fmla="*/ 7695 w 10133"/>
              <a:gd name="connsiteY163" fmla="*/ 8822 h 10189"/>
              <a:gd name="connsiteX164" fmla="*/ 8162 w 10133"/>
              <a:gd name="connsiteY164" fmla="*/ 8683 h 10189"/>
              <a:gd name="connsiteX165" fmla="*/ 8344 w 10133"/>
              <a:gd name="connsiteY165" fmla="*/ 8614 h 10189"/>
              <a:gd name="connsiteX166" fmla="*/ 8720 w 10133"/>
              <a:gd name="connsiteY166" fmla="*/ 8476 h 10189"/>
              <a:gd name="connsiteX167" fmla="*/ 8953 w 10133"/>
              <a:gd name="connsiteY167" fmla="*/ 8359 h 10189"/>
              <a:gd name="connsiteX168" fmla="*/ 9692 w 10133"/>
              <a:gd name="connsiteY168" fmla="*/ 8429 h 10189"/>
              <a:gd name="connsiteX169" fmla="*/ 10004 w 10133"/>
              <a:gd name="connsiteY169" fmla="*/ 8290 h 10189"/>
              <a:gd name="connsiteX170" fmla="*/ 10017 w 10133"/>
              <a:gd name="connsiteY170" fmla="*/ 8198 h 10189"/>
              <a:gd name="connsiteX171" fmla="*/ 10133 w 10133"/>
              <a:gd name="connsiteY171"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356 w 10133"/>
              <a:gd name="connsiteY85" fmla="*/ 6421 h 10189"/>
              <a:gd name="connsiteX86" fmla="*/ 382 w 10133"/>
              <a:gd name="connsiteY86" fmla="*/ 6675 h 10189"/>
              <a:gd name="connsiteX87" fmla="*/ 433 w 10133"/>
              <a:gd name="connsiteY87" fmla="*/ 6814 h 10189"/>
              <a:gd name="connsiteX88" fmla="*/ 446 w 10133"/>
              <a:gd name="connsiteY88" fmla="*/ 6744 h 10189"/>
              <a:gd name="connsiteX89" fmla="*/ 485 w 10133"/>
              <a:gd name="connsiteY89" fmla="*/ 6721 h 10189"/>
              <a:gd name="connsiteX90" fmla="*/ 576 w 10133"/>
              <a:gd name="connsiteY90" fmla="*/ 6744 h 10189"/>
              <a:gd name="connsiteX91" fmla="*/ 449 w 10133"/>
              <a:gd name="connsiteY91" fmla="*/ 7032 h 10189"/>
              <a:gd name="connsiteX92" fmla="*/ 579 w 10133"/>
              <a:gd name="connsiteY92" fmla="*/ 7153 h 10189"/>
              <a:gd name="connsiteX93" fmla="*/ 719 w 10133"/>
              <a:gd name="connsiteY93" fmla="*/ 7114 h 10189"/>
              <a:gd name="connsiteX94" fmla="*/ 799 w 10133"/>
              <a:gd name="connsiteY94" fmla="*/ 7321 h 10189"/>
              <a:gd name="connsiteX95" fmla="*/ 731 w 10133"/>
              <a:gd name="connsiteY95" fmla="*/ 7436 h 10189"/>
              <a:gd name="connsiteX96" fmla="*/ 744 w 10133"/>
              <a:gd name="connsiteY96" fmla="*/ 7599 h 10189"/>
              <a:gd name="connsiteX97" fmla="*/ 930 w 10133"/>
              <a:gd name="connsiteY97" fmla="*/ 7763 h 10189"/>
              <a:gd name="connsiteX98" fmla="*/ 911 w 10133"/>
              <a:gd name="connsiteY98" fmla="*/ 7953 h 10189"/>
              <a:gd name="connsiteX99" fmla="*/ 823 w 10133"/>
              <a:gd name="connsiteY99" fmla="*/ 7967 h 10189"/>
              <a:gd name="connsiteX100" fmla="*/ 835 w 10133"/>
              <a:gd name="connsiteY100" fmla="*/ 8221 h 10189"/>
              <a:gd name="connsiteX101" fmla="*/ 952 w 10133"/>
              <a:gd name="connsiteY101" fmla="*/ 8129 h 10189"/>
              <a:gd name="connsiteX102" fmla="*/ 1081 w 10133"/>
              <a:gd name="connsiteY102" fmla="*/ 8453 h 10189"/>
              <a:gd name="connsiteX103" fmla="*/ 991 w 10133"/>
              <a:gd name="connsiteY103" fmla="*/ 8429 h 10189"/>
              <a:gd name="connsiteX104" fmla="*/ 952 w 10133"/>
              <a:gd name="connsiteY104" fmla="*/ 8406 h 10189"/>
              <a:gd name="connsiteX105" fmla="*/ 900 w 10133"/>
              <a:gd name="connsiteY105" fmla="*/ 8545 h 10189"/>
              <a:gd name="connsiteX106" fmla="*/ 913 w 10133"/>
              <a:gd name="connsiteY106" fmla="*/ 8822 h 10189"/>
              <a:gd name="connsiteX107" fmla="*/ 1004 w 10133"/>
              <a:gd name="connsiteY107" fmla="*/ 8729 h 10189"/>
              <a:gd name="connsiteX108" fmla="*/ 1419 w 10133"/>
              <a:gd name="connsiteY108" fmla="*/ 8729 h 10189"/>
              <a:gd name="connsiteX109" fmla="*/ 1535 w 10133"/>
              <a:gd name="connsiteY109" fmla="*/ 8637 h 10189"/>
              <a:gd name="connsiteX110" fmla="*/ 1614 w 10133"/>
              <a:gd name="connsiteY110" fmla="*/ 8545 h 10189"/>
              <a:gd name="connsiteX111" fmla="*/ 1652 w 10133"/>
              <a:gd name="connsiteY111" fmla="*/ 8660 h 10189"/>
              <a:gd name="connsiteX112" fmla="*/ 1522 w 10133"/>
              <a:gd name="connsiteY112" fmla="*/ 8845 h 10189"/>
              <a:gd name="connsiteX113" fmla="*/ 1186 w 10133"/>
              <a:gd name="connsiteY113" fmla="*/ 9029 h 10189"/>
              <a:gd name="connsiteX114" fmla="*/ 1017 w 10133"/>
              <a:gd name="connsiteY114" fmla="*/ 9144 h 10189"/>
              <a:gd name="connsiteX115" fmla="*/ 1133 w 10133"/>
              <a:gd name="connsiteY115" fmla="*/ 9260 h 10189"/>
              <a:gd name="connsiteX116" fmla="*/ 1393 w 10133"/>
              <a:gd name="connsiteY116" fmla="*/ 9121 h 10189"/>
              <a:gd name="connsiteX117" fmla="*/ 1419 w 10133"/>
              <a:gd name="connsiteY117" fmla="*/ 9214 h 10189"/>
              <a:gd name="connsiteX118" fmla="*/ 1444 w 10133"/>
              <a:gd name="connsiteY118" fmla="*/ 9491 h 10189"/>
              <a:gd name="connsiteX119" fmla="*/ 1614 w 10133"/>
              <a:gd name="connsiteY119" fmla="*/ 9237 h 10189"/>
              <a:gd name="connsiteX120" fmla="*/ 1743 w 10133"/>
              <a:gd name="connsiteY120" fmla="*/ 9075 h 10189"/>
              <a:gd name="connsiteX121" fmla="*/ 1795 w 10133"/>
              <a:gd name="connsiteY121" fmla="*/ 9075 h 10189"/>
              <a:gd name="connsiteX122" fmla="*/ 1911 w 10133"/>
              <a:gd name="connsiteY122" fmla="*/ 9098 h 10189"/>
              <a:gd name="connsiteX123" fmla="*/ 2042 w 10133"/>
              <a:gd name="connsiteY123" fmla="*/ 9237 h 10189"/>
              <a:gd name="connsiteX124" fmla="*/ 2119 w 10133"/>
              <a:gd name="connsiteY124" fmla="*/ 9283 h 10189"/>
              <a:gd name="connsiteX125" fmla="*/ 2236 w 10133"/>
              <a:gd name="connsiteY125" fmla="*/ 9191 h 10189"/>
              <a:gd name="connsiteX126" fmla="*/ 2223 w 10133"/>
              <a:gd name="connsiteY126" fmla="*/ 9329 h 10189"/>
              <a:gd name="connsiteX127" fmla="*/ 2184 w 10133"/>
              <a:gd name="connsiteY127" fmla="*/ 9352 h 10189"/>
              <a:gd name="connsiteX128" fmla="*/ 2274 w 10133"/>
              <a:gd name="connsiteY128" fmla="*/ 9560 h 10189"/>
              <a:gd name="connsiteX129" fmla="*/ 2287 w 10133"/>
              <a:gd name="connsiteY129" fmla="*/ 9814 h 10189"/>
              <a:gd name="connsiteX130" fmla="*/ 2378 w 10133"/>
              <a:gd name="connsiteY130" fmla="*/ 9837 h 10189"/>
              <a:gd name="connsiteX131" fmla="*/ 2391 w 10133"/>
              <a:gd name="connsiteY131" fmla="*/ 9906 h 10189"/>
              <a:gd name="connsiteX132" fmla="*/ 2534 w 10133"/>
              <a:gd name="connsiteY132" fmla="*/ 9952 h 10189"/>
              <a:gd name="connsiteX133" fmla="*/ 3014 w 10133"/>
              <a:gd name="connsiteY133" fmla="*/ 10022 h 10189"/>
              <a:gd name="connsiteX134" fmla="*/ 3286 w 10133"/>
              <a:gd name="connsiteY134" fmla="*/ 9883 h 10189"/>
              <a:gd name="connsiteX135" fmla="*/ 3390 w 10133"/>
              <a:gd name="connsiteY135" fmla="*/ 9537 h 10189"/>
              <a:gd name="connsiteX136" fmla="*/ 3416 w 10133"/>
              <a:gd name="connsiteY136" fmla="*/ 9075 h 10189"/>
              <a:gd name="connsiteX137" fmla="*/ 3571 w 10133"/>
              <a:gd name="connsiteY137" fmla="*/ 8960 h 10189"/>
              <a:gd name="connsiteX138" fmla="*/ 3649 w 10133"/>
              <a:gd name="connsiteY138" fmla="*/ 8914 h 10189"/>
              <a:gd name="connsiteX139" fmla="*/ 3934 w 10133"/>
              <a:gd name="connsiteY139" fmla="*/ 8983 h 10189"/>
              <a:gd name="connsiteX140" fmla="*/ 4194 w 10133"/>
              <a:gd name="connsiteY140" fmla="*/ 9214 h 10189"/>
              <a:gd name="connsiteX141" fmla="*/ 4414 w 10133"/>
              <a:gd name="connsiteY141" fmla="*/ 9375 h 10189"/>
              <a:gd name="connsiteX142" fmla="*/ 4570 w 10133"/>
              <a:gd name="connsiteY142" fmla="*/ 9560 h 10189"/>
              <a:gd name="connsiteX143" fmla="*/ 4751 w 10133"/>
              <a:gd name="connsiteY143" fmla="*/ 9814 h 10189"/>
              <a:gd name="connsiteX144" fmla="*/ 4829 w 10133"/>
              <a:gd name="connsiteY144" fmla="*/ 10160 h 10189"/>
              <a:gd name="connsiteX145" fmla="*/ 5089 w 10133"/>
              <a:gd name="connsiteY145" fmla="*/ 10160 h 10189"/>
              <a:gd name="connsiteX146" fmla="*/ 5361 w 10133"/>
              <a:gd name="connsiteY146" fmla="*/ 10022 h 10189"/>
              <a:gd name="connsiteX147" fmla="*/ 5620 w 10133"/>
              <a:gd name="connsiteY147" fmla="*/ 9929 h 10189"/>
              <a:gd name="connsiteX148" fmla="*/ 5763 w 10133"/>
              <a:gd name="connsiteY148" fmla="*/ 9906 h 10189"/>
              <a:gd name="connsiteX149" fmla="*/ 5893 w 10133"/>
              <a:gd name="connsiteY149" fmla="*/ 9745 h 10189"/>
              <a:gd name="connsiteX150" fmla="*/ 5970 w 10133"/>
              <a:gd name="connsiteY150" fmla="*/ 9676 h 10189"/>
              <a:gd name="connsiteX151" fmla="*/ 6048 w 10133"/>
              <a:gd name="connsiteY151" fmla="*/ 9491 h 10189"/>
              <a:gd name="connsiteX152" fmla="*/ 6217 w 10133"/>
              <a:gd name="connsiteY152" fmla="*/ 9144 h 10189"/>
              <a:gd name="connsiteX153" fmla="*/ 6476 w 10133"/>
              <a:gd name="connsiteY153" fmla="*/ 8891 h 10189"/>
              <a:gd name="connsiteX154" fmla="*/ 6697 w 10133"/>
              <a:gd name="connsiteY154" fmla="*/ 9006 h 10189"/>
              <a:gd name="connsiteX155" fmla="*/ 6787 w 10133"/>
              <a:gd name="connsiteY155" fmla="*/ 9167 h 10189"/>
              <a:gd name="connsiteX156" fmla="*/ 6891 w 10133"/>
              <a:gd name="connsiteY156" fmla="*/ 9260 h 10189"/>
              <a:gd name="connsiteX157" fmla="*/ 7099 w 10133"/>
              <a:gd name="connsiteY157" fmla="*/ 9167 h 10189"/>
              <a:gd name="connsiteX158" fmla="*/ 7241 w 10133"/>
              <a:gd name="connsiteY158" fmla="*/ 8845 h 10189"/>
              <a:gd name="connsiteX159" fmla="*/ 7319 w 10133"/>
              <a:gd name="connsiteY159" fmla="*/ 8660 h 10189"/>
              <a:gd name="connsiteX160" fmla="*/ 7488 w 10133"/>
              <a:gd name="connsiteY160" fmla="*/ 9052 h 10189"/>
              <a:gd name="connsiteX161" fmla="*/ 7527 w 10133"/>
              <a:gd name="connsiteY161" fmla="*/ 9029 h 10189"/>
              <a:gd name="connsiteX162" fmla="*/ 7695 w 10133"/>
              <a:gd name="connsiteY162" fmla="*/ 8822 h 10189"/>
              <a:gd name="connsiteX163" fmla="*/ 8162 w 10133"/>
              <a:gd name="connsiteY163" fmla="*/ 8683 h 10189"/>
              <a:gd name="connsiteX164" fmla="*/ 8344 w 10133"/>
              <a:gd name="connsiteY164" fmla="*/ 8614 h 10189"/>
              <a:gd name="connsiteX165" fmla="*/ 8720 w 10133"/>
              <a:gd name="connsiteY165" fmla="*/ 8476 h 10189"/>
              <a:gd name="connsiteX166" fmla="*/ 8953 w 10133"/>
              <a:gd name="connsiteY166" fmla="*/ 8359 h 10189"/>
              <a:gd name="connsiteX167" fmla="*/ 9692 w 10133"/>
              <a:gd name="connsiteY167" fmla="*/ 8429 h 10189"/>
              <a:gd name="connsiteX168" fmla="*/ 10004 w 10133"/>
              <a:gd name="connsiteY168" fmla="*/ 8290 h 10189"/>
              <a:gd name="connsiteX169" fmla="*/ 10017 w 10133"/>
              <a:gd name="connsiteY169" fmla="*/ 8198 h 10189"/>
              <a:gd name="connsiteX170" fmla="*/ 10133 w 10133"/>
              <a:gd name="connsiteY170"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382 w 10133"/>
              <a:gd name="connsiteY86" fmla="*/ 6675 h 10189"/>
              <a:gd name="connsiteX87" fmla="*/ 433 w 10133"/>
              <a:gd name="connsiteY87" fmla="*/ 6814 h 10189"/>
              <a:gd name="connsiteX88" fmla="*/ 446 w 10133"/>
              <a:gd name="connsiteY88" fmla="*/ 6744 h 10189"/>
              <a:gd name="connsiteX89" fmla="*/ 485 w 10133"/>
              <a:gd name="connsiteY89" fmla="*/ 6721 h 10189"/>
              <a:gd name="connsiteX90" fmla="*/ 576 w 10133"/>
              <a:gd name="connsiteY90" fmla="*/ 6744 h 10189"/>
              <a:gd name="connsiteX91" fmla="*/ 449 w 10133"/>
              <a:gd name="connsiteY91" fmla="*/ 7032 h 10189"/>
              <a:gd name="connsiteX92" fmla="*/ 579 w 10133"/>
              <a:gd name="connsiteY92" fmla="*/ 7153 h 10189"/>
              <a:gd name="connsiteX93" fmla="*/ 719 w 10133"/>
              <a:gd name="connsiteY93" fmla="*/ 7114 h 10189"/>
              <a:gd name="connsiteX94" fmla="*/ 799 w 10133"/>
              <a:gd name="connsiteY94" fmla="*/ 7321 h 10189"/>
              <a:gd name="connsiteX95" fmla="*/ 731 w 10133"/>
              <a:gd name="connsiteY95" fmla="*/ 7436 h 10189"/>
              <a:gd name="connsiteX96" fmla="*/ 744 w 10133"/>
              <a:gd name="connsiteY96" fmla="*/ 7599 h 10189"/>
              <a:gd name="connsiteX97" fmla="*/ 930 w 10133"/>
              <a:gd name="connsiteY97" fmla="*/ 7763 h 10189"/>
              <a:gd name="connsiteX98" fmla="*/ 911 w 10133"/>
              <a:gd name="connsiteY98" fmla="*/ 7953 h 10189"/>
              <a:gd name="connsiteX99" fmla="*/ 823 w 10133"/>
              <a:gd name="connsiteY99" fmla="*/ 7967 h 10189"/>
              <a:gd name="connsiteX100" fmla="*/ 835 w 10133"/>
              <a:gd name="connsiteY100" fmla="*/ 8221 h 10189"/>
              <a:gd name="connsiteX101" fmla="*/ 952 w 10133"/>
              <a:gd name="connsiteY101" fmla="*/ 8129 h 10189"/>
              <a:gd name="connsiteX102" fmla="*/ 1081 w 10133"/>
              <a:gd name="connsiteY102" fmla="*/ 8453 h 10189"/>
              <a:gd name="connsiteX103" fmla="*/ 991 w 10133"/>
              <a:gd name="connsiteY103" fmla="*/ 8429 h 10189"/>
              <a:gd name="connsiteX104" fmla="*/ 952 w 10133"/>
              <a:gd name="connsiteY104" fmla="*/ 8406 h 10189"/>
              <a:gd name="connsiteX105" fmla="*/ 900 w 10133"/>
              <a:gd name="connsiteY105" fmla="*/ 8545 h 10189"/>
              <a:gd name="connsiteX106" fmla="*/ 913 w 10133"/>
              <a:gd name="connsiteY106" fmla="*/ 8822 h 10189"/>
              <a:gd name="connsiteX107" fmla="*/ 1004 w 10133"/>
              <a:gd name="connsiteY107" fmla="*/ 8729 h 10189"/>
              <a:gd name="connsiteX108" fmla="*/ 1419 w 10133"/>
              <a:gd name="connsiteY108" fmla="*/ 8729 h 10189"/>
              <a:gd name="connsiteX109" fmla="*/ 1535 w 10133"/>
              <a:gd name="connsiteY109" fmla="*/ 8637 h 10189"/>
              <a:gd name="connsiteX110" fmla="*/ 1614 w 10133"/>
              <a:gd name="connsiteY110" fmla="*/ 8545 h 10189"/>
              <a:gd name="connsiteX111" fmla="*/ 1652 w 10133"/>
              <a:gd name="connsiteY111" fmla="*/ 8660 h 10189"/>
              <a:gd name="connsiteX112" fmla="*/ 1522 w 10133"/>
              <a:gd name="connsiteY112" fmla="*/ 8845 h 10189"/>
              <a:gd name="connsiteX113" fmla="*/ 1186 w 10133"/>
              <a:gd name="connsiteY113" fmla="*/ 9029 h 10189"/>
              <a:gd name="connsiteX114" fmla="*/ 1017 w 10133"/>
              <a:gd name="connsiteY114" fmla="*/ 9144 h 10189"/>
              <a:gd name="connsiteX115" fmla="*/ 1133 w 10133"/>
              <a:gd name="connsiteY115" fmla="*/ 9260 h 10189"/>
              <a:gd name="connsiteX116" fmla="*/ 1393 w 10133"/>
              <a:gd name="connsiteY116" fmla="*/ 9121 h 10189"/>
              <a:gd name="connsiteX117" fmla="*/ 1419 w 10133"/>
              <a:gd name="connsiteY117" fmla="*/ 9214 h 10189"/>
              <a:gd name="connsiteX118" fmla="*/ 1444 w 10133"/>
              <a:gd name="connsiteY118" fmla="*/ 9491 h 10189"/>
              <a:gd name="connsiteX119" fmla="*/ 1614 w 10133"/>
              <a:gd name="connsiteY119" fmla="*/ 9237 h 10189"/>
              <a:gd name="connsiteX120" fmla="*/ 1743 w 10133"/>
              <a:gd name="connsiteY120" fmla="*/ 9075 h 10189"/>
              <a:gd name="connsiteX121" fmla="*/ 1795 w 10133"/>
              <a:gd name="connsiteY121" fmla="*/ 9075 h 10189"/>
              <a:gd name="connsiteX122" fmla="*/ 1911 w 10133"/>
              <a:gd name="connsiteY122" fmla="*/ 9098 h 10189"/>
              <a:gd name="connsiteX123" fmla="*/ 2042 w 10133"/>
              <a:gd name="connsiteY123" fmla="*/ 9237 h 10189"/>
              <a:gd name="connsiteX124" fmla="*/ 2119 w 10133"/>
              <a:gd name="connsiteY124" fmla="*/ 9283 h 10189"/>
              <a:gd name="connsiteX125" fmla="*/ 2236 w 10133"/>
              <a:gd name="connsiteY125" fmla="*/ 9191 h 10189"/>
              <a:gd name="connsiteX126" fmla="*/ 2223 w 10133"/>
              <a:gd name="connsiteY126" fmla="*/ 9329 h 10189"/>
              <a:gd name="connsiteX127" fmla="*/ 2184 w 10133"/>
              <a:gd name="connsiteY127" fmla="*/ 9352 h 10189"/>
              <a:gd name="connsiteX128" fmla="*/ 2274 w 10133"/>
              <a:gd name="connsiteY128" fmla="*/ 9560 h 10189"/>
              <a:gd name="connsiteX129" fmla="*/ 2287 w 10133"/>
              <a:gd name="connsiteY129" fmla="*/ 9814 h 10189"/>
              <a:gd name="connsiteX130" fmla="*/ 2378 w 10133"/>
              <a:gd name="connsiteY130" fmla="*/ 9837 h 10189"/>
              <a:gd name="connsiteX131" fmla="*/ 2391 w 10133"/>
              <a:gd name="connsiteY131" fmla="*/ 9906 h 10189"/>
              <a:gd name="connsiteX132" fmla="*/ 2534 w 10133"/>
              <a:gd name="connsiteY132" fmla="*/ 9952 h 10189"/>
              <a:gd name="connsiteX133" fmla="*/ 3014 w 10133"/>
              <a:gd name="connsiteY133" fmla="*/ 10022 h 10189"/>
              <a:gd name="connsiteX134" fmla="*/ 3286 w 10133"/>
              <a:gd name="connsiteY134" fmla="*/ 9883 h 10189"/>
              <a:gd name="connsiteX135" fmla="*/ 3390 w 10133"/>
              <a:gd name="connsiteY135" fmla="*/ 9537 h 10189"/>
              <a:gd name="connsiteX136" fmla="*/ 3416 w 10133"/>
              <a:gd name="connsiteY136" fmla="*/ 9075 h 10189"/>
              <a:gd name="connsiteX137" fmla="*/ 3571 w 10133"/>
              <a:gd name="connsiteY137" fmla="*/ 8960 h 10189"/>
              <a:gd name="connsiteX138" fmla="*/ 3649 w 10133"/>
              <a:gd name="connsiteY138" fmla="*/ 8914 h 10189"/>
              <a:gd name="connsiteX139" fmla="*/ 3934 w 10133"/>
              <a:gd name="connsiteY139" fmla="*/ 8983 h 10189"/>
              <a:gd name="connsiteX140" fmla="*/ 4194 w 10133"/>
              <a:gd name="connsiteY140" fmla="*/ 9214 h 10189"/>
              <a:gd name="connsiteX141" fmla="*/ 4414 w 10133"/>
              <a:gd name="connsiteY141" fmla="*/ 9375 h 10189"/>
              <a:gd name="connsiteX142" fmla="*/ 4570 w 10133"/>
              <a:gd name="connsiteY142" fmla="*/ 9560 h 10189"/>
              <a:gd name="connsiteX143" fmla="*/ 4751 w 10133"/>
              <a:gd name="connsiteY143" fmla="*/ 9814 h 10189"/>
              <a:gd name="connsiteX144" fmla="*/ 4829 w 10133"/>
              <a:gd name="connsiteY144" fmla="*/ 10160 h 10189"/>
              <a:gd name="connsiteX145" fmla="*/ 5089 w 10133"/>
              <a:gd name="connsiteY145" fmla="*/ 10160 h 10189"/>
              <a:gd name="connsiteX146" fmla="*/ 5361 w 10133"/>
              <a:gd name="connsiteY146" fmla="*/ 10022 h 10189"/>
              <a:gd name="connsiteX147" fmla="*/ 5620 w 10133"/>
              <a:gd name="connsiteY147" fmla="*/ 9929 h 10189"/>
              <a:gd name="connsiteX148" fmla="*/ 5763 w 10133"/>
              <a:gd name="connsiteY148" fmla="*/ 9906 h 10189"/>
              <a:gd name="connsiteX149" fmla="*/ 5893 w 10133"/>
              <a:gd name="connsiteY149" fmla="*/ 9745 h 10189"/>
              <a:gd name="connsiteX150" fmla="*/ 5970 w 10133"/>
              <a:gd name="connsiteY150" fmla="*/ 9676 h 10189"/>
              <a:gd name="connsiteX151" fmla="*/ 6048 w 10133"/>
              <a:gd name="connsiteY151" fmla="*/ 9491 h 10189"/>
              <a:gd name="connsiteX152" fmla="*/ 6217 w 10133"/>
              <a:gd name="connsiteY152" fmla="*/ 9144 h 10189"/>
              <a:gd name="connsiteX153" fmla="*/ 6476 w 10133"/>
              <a:gd name="connsiteY153" fmla="*/ 8891 h 10189"/>
              <a:gd name="connsiteX154" fmla="*/ 6697 w 10133"/>
              <a:gd name="connsiteY154" fmla="*/ 9006 h 10189"/>
              <a:gd name="connsiteX155" fmla="*/ 6787 w 10133"/>
              <a:gd name="connsiteY155" fmla="*/ 9167 h 10189"/>
              <a:gd name="connsiteX156" fmla="*/ 6891 w 10133"/>
              <a:gd name="connsiteY156" fmla="*/ 9260 h 10189"/>
              <a:gd name="connsiteX157" fmla="*/ 7099 w 10133"/>
              <a:gd name="connsiteY157" fmla="*/ 9167 h 10189"/>
              <a:gd name="connsiteX158" fmla="*/ 7241 w 10133"/>
              <a:gd name="connsiteY158" fmla="*/ 8845 h 10189"/>
              <a:gd name="connsiteX159" fmla="*/ 7319 w 10133"/>
              <a:gd name="connsiteY159" fmla="*/ 8660 h 10189"/>
              <a:gd name="connsiteX160" fmla="*/ 7488 w 10133"/>
              <a:gd name="connsiteY160" fmla="*/ 9052 h 10189"/>
              <a:gd name="connsiteX161" fmla="*/ 7527 w 10133"/>
              <a:gd name="connsiteY161" fmla="*/ 9029 h 10189"/>
              <a:gd name="connsiteX162" fmla="*/ 7695 w 10133"/>
              <a:gd name="connsiteY162" fmla="*/ 8822 h 10189"/>
              <a:gd name="connsiteX163" fmla="*/ 8162 w 10133"/>
              <a:gd name="connsiteY163" fmla="*/ 8683 h 10189"/>
              <a:gd name="connsiteX164" fmla="*/ 8344 w 10133"/>
              <a:gd name="connsiteY164" fmla="*/ 8614 h 10189"/>
              <a:gd name="connsiteX165" fmla="*/ 8720 w 10133"/>
              <a:gd name="connsiteY165" fmla="*/ 8476 h 10189"/>
              <a:gd name="connsiteX166" fmla="*/ 8953 w 10133"/>
              <a:gd name="connsiteY166" fmla="*/ 8359 h 10189"/>
              <a:gd name="connsiteX167" fmla="*/ 9692 w 10133"/>
              <a:gd name="connsiteY167" fmla="*/ 8429 h 10189"/>
              <a:gd name="connsiteX168" fmla="*/ 10004 w 10133"/>
              <a:gd name="connsiteY168" fmla="*/ 8290 h 10189"/>
              <a:gd name="connsiteX169" fmla="*/ 10017 w 10133"/>
              <a:gd name="connsiteY169" fmla="*/ 8198 h 10189"/>
              <a:gd name="connsiteX170" fmla="*/ 10133 w 10133"/>
              <a:gd name="connsiteY170"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382 w 10133"/>
              <a:gd name="connsiteY86" fmla="*/ 6675 h 10189"/>
              <a:gd name="connsiteX87" fmla="*/ 433 w 10133"/>
              <a:gd name="connsiteY87" fmla="*/ 6814 h 10189"/>
              <a:gd name="connsiteX88" fmla="*/ 446 w 10133"/>
              <a:gd name="connsiteY88" fmla="*/ 6744 h 10189"/>
              <a:gd name="connsiteX89" fmla="*/ 485 w 10133"/>
              <a:gd name="connsiteY89" fmla="*/ 6721 h 10189"/>
              <a:gd name="connsiteX90" fmla="*/ 312 w 10133"/>
              <a:gd name="connsiteY90" fmla="*/ 7056 h 10189"/>
              <a:gd name="connsiteX91" fmla="*/ 449 w 10133"/>
              <a:gd name="connsiteY91" fmla="*/ 7032 h 10189"/>
              <a:gd name="connsiteX92" fmla="*/ 579 w 10133"/>
              <a:gd name="connsiteY92" fmla="*/ 7153 h 10189"/>
              <a:gd name="connsiteX93" fmla="*/ 719 w 10133"/>
              <a:gd name="connsiteY93" fmla="*/ 7114 h 10189"/>
              <a:gd name="connsiteX94" fmla="*/ 799 w 10133"/>
              <a:gd name="connsiteY94" fmla="*/ 7321 h 10189"/>
              <a:gd name="connsiteX95" fmla="*/ 731 w 10133"/>
              <a:gd name="connsiteY95" fmla="*/ 7436 h 10189"/>
              <a:gd name="connsiteX96" fmla="*/ 744 w 10133"/>
              <a:gd name="connsiteY96" fmla="*/ 7599 h 10189"/>
              <a:gd name="connsiteX97" fmla="*/ 930 w 10133"/>
              <a:gd name="connsiteY97" fmla="*/ 7763 h 10189"/>
              <a:gd name="connsiteX98" fmla="*/ 911 w 10133"/>
              <a:gd name="connsiteY98" fmla="*/ 7953 h 10189"/>
              <a:gd name="connsiteX99" fmla="*/ 823 w 10133"/>
              <a:gd name="connsiteY99" fmla="*/ 7967 h 10189"/>
              <a:gd name="connsiteX100" fmla="*/ 835 w 10133"/>
              <a:gd name="connsiteY100" fmla="*/ 8221 h 10189"/>
              <a:gd name="connsiteX101" fmla="*/ 952 w 10133"/>
              <a:gd name="connsiteY101" fmla="*/ 8129 h 10189"/>
              <a:gd name="connsiteX102" fmla="*/ 1081 w 10133"/>
              <a:gd name="connsiteY102" fmla="*/ 8453 h 10189"/>
              <a:gd name="connsiteX103" fmla="*/ 991 w 10133"/>
              <a:gd name="connsiteY103" fmla="*/ 8429 h 10189"/>
              <a:gd name="connsiteX104" fmla="*/ 952 w 10133"/>
              <a:gd name="connsiteY104" fmla="*/ 8406 h 10189"/>
              <a:gd name="connsiteX105" fmla="*/ 900 w 10133"/>
              <a:gd name="connsiteY105" fmla="*/ 8545 h 10189"/>
              <a:gd name="connsiteX106" fmla="*/ 913 w 10133"/>
              <a:gd name="connsiteY106" fmla="*/ 8822 h 10189"/>
              <a:gd name="connsiteX107" fmla="*/ 1004 w 10133"/>
              <a:gd name="connsiteY107" fmla="*/ 8729 h 10189"/>
              <a:gd name="connsiteX108" fmla="*/ 1419 w 10133"/>
              <a:gd name="connsiteY108" fmla="*/ 8729 h 10189"/>
              <a:gd name="connsiteX109" fmla="*/ 1535 w 10133"/>
              <a:gd name="connsiteY109" fmla="*/ 8637 h 10189"/>
              <a:gd name="connsiteX110" fmla="*/ 1614 w 10133"/>
              <a:gd name="connsiteY110" fmla="*/ 8545 h 10189"/>
              <a:gd name="connsiteX111" fmla="*/ 1652 w 10133"/>
              <a:gd name="connsiteY111" fmla="*/ 8660 h 10189"/>
              <a:gd name="connsiteX112" fmla="*/ 1522 w 10133"/>
              <a:gd name="connsiteY112" fmla="*/ 8845 h 10189"/>
              <a:gd name="connsiteX113" fmla="*/ 1186 w 10133"/>
              <a:gd name="connsiteY113" fmla="*/ 9029 h 10189"/>
              <a:gd name="connsiteX114" fmla="*/ 1017 w 10133"/>
              <a:gd name="connsiteY114" fmla="*/ 9144 h 10189"/>
              <a:gd name="connsiteX115" fmla="*/ 1133 w 10133"/>
              <a:gd name="connsiteY115" fmla="*/ 9260 h 10189"/>
              <a:gd name="connsiteX116" fmla="*/ 1393 w 10133"/>
              <a:gd name="connsiteY116" fmla="*/ 9121 h 10189"/>
              <a:gd name="connsiteX117" fmla="*/ 1419 w 10133"/>
              <a:gd name="connsiteY117" fmla="*/ 9214 h 10189"/>
              <a:gd name="connsiteX118" fmla="*/ 1444 w 10133"/>
              <a:gd name="connsiteY118" fmla="*/ 9491 h 10189"/>
              <a:gd name="connsiteX119" fmla="*/ 1614 w 10133"/>
              <a:gd name="connsiteY119" fmla="*/ 9237 h 10189"/>
              <a:gd name="connsiteX120" fmla="*/ 1743 w 10133"/>
              <a:gd name="connsiteY120" fmla="*/ 9075 h 10189"/>
              <a:gd name="connsiteX121" fmla="*/ 1795 w 10133"/>
              <a:gd name="connsiteY121" fmla="*/ 9075 h 10189"/>
              <a:gd name="connsiteX122" fmla="*/ 1911 w 10133"/>
              <a:gd name="connsiteY122" fmla="*/ 9098 h 10189"/>
              <a:gd name="connsiteX123" fmla="*/ 2042 w 10133"/>
              <a:gd name="connsiteY123" fmla="*/ 9237 h 10189"/>
              <a:gd name="connsiteX124" fmla="*/ 2119 w 10133"/>
              <a:gd name="connsiteY124" fmla="*/ 9283 h 10189"/>
              <a:gd name="connsiteX125" fmla="*/ 2236 w 10133"/>
              <a:gd name="connsiteY125" fmla="*/ 9191 h 10189"/>
              <a:gd name="connsiteX126" fmla="*/ 2223 w 10133"/>
              <a:gd name="connsiteY126" fmla="*/ 9329 h 10189"/>
              <a:gd name="connsiteX127" fmla="*/ 2184 w 10133"/>
              <a:gd name="connsiteY127" fmla="*/ 9352 h 10189"/>
              <a:gd name="connsiteX128" fmla="*/ 2274 w 10133"/>
              <a:gd name="connsiteY128" fmla="*/ 9560 h 10189"/>
              <a:gd name="connsiteX129" fmla="*/ 2287 w 10133"/>
              <a:gd name="connsiteY129" fmla="*/ 9814 h 10189"/>
              <a:gd name="connsiteX130" fmla="*/ 2378 w 10133"/>
              <a:gd name="connsiteY130" fmla="*/ 9837 h 10189"/>
              <a:gd name="connsiteX131" fmla="*/ 2391 w 10133"/>
              <a:gd name="connsiteY131" fmla="*/ 9906 h 10189"/>
              <a:gd name="connsiteX132" fmla="*/ 2534 w 10133"/>
              <a:gd name="connsiteY132" fmla="*/ 9952 h 10189"/>
              <a:gd name="connsiteX133" fmla="*/ 3014 w 10133"/>
              <a:gd name="connsiteY133" fmla="*/ 10022 h 10189"/>
              <a:gd name="connsiteX134" fmla="*/ 3286 w 10133"/>
              <a:gd name="connsiteY134" fmla="*/ 9883 h 10189"/>
              <a:gd name="connsiteX135" fmla="*/ 3390 w 10133"/>
              <a:gd name="connsiteY135" fmla="*/ 9537 h 10189"/>
              <a:gd name="connsiteX136" fmla="*/ 3416 w 10133"/>
              <a:gd name="connsiteY136" fmla="*/ 9075 h 10189"/>
              <a:gd name="connsiteX137" fmla="*/ 3571 w 10133"/>
              <a:gd name="connsiteY137" fmla="*/ 8960 h 10189"/>
              <a:gd name="connsiteX138" fmla="*/ 3649 w 10133"/>
              <a:gd name="connsiteY138" fmla="*/ 8914 h 10189"/>
              <a:gd name="connsiteX139" fmla="*/ 3934 w 10133"/>
              <a:gd name="connsiteY139" fmla="*/ 8983 h 10189"/>
              <a:gd name="connsiteX140" fmla="*/ 4194 w 10133"/>
              <a:gd name="connsiteY140" fmla="*/ 9214 h 10189"/>
              <a:gd name="connsiteX141" fmla="*/ 4414 w 10133"/>
              <a:gd name="connsiteY141" fmla="*/ 9375 h 10189"/>
              <a:gd name="connsiteX142" fmla="*/ 4570 w 10133"/>
              <a:gd name="connsiteY142" fmla="*/ 9560 h 10189"/>
              <a:gd name="connsiteX143" fmla="*/ 4751 w 10133"/>
              <a:gd name="connsiteY143" fmla="*/ 9814 h 10189"/>
              <a:gd name="connsiteX144" fmla="*/ 4829 w 10133"/>
              <a:gd name="connsiteY144" fmla="*/ 10160 h 10189"/>
              <a:gd name="connsiteX145" fmla="*/ 5089 w 10133"/>
              <a:gd name="connsiteY145" fmla="*/ 10160 h 10189"/>
              <a:gd name="connsiteX146" fmla="*/ 5361 w 10133"/>
              <a:gd name="connsiteY146" fmla="*/ 10022 h 10189"/>
              <a:gd name="connsiteX147" fmla="*/ 5620 w 10133"/>
              <a:gd name="connsiteY147" fmla="*/ 9929 h 10189"/>
              <a:gd name="connsiteX148" fmla="*/ 5763 w 10133"/>
              <a:gd name="connsiteY148" fmla="*/ 9906 h 10189"/>
              <a:gd name="connsiteX149" fmla="*/ 5893 w 10133"/>
              <a:gd name="connsiteY149" fmla="*/ 9745 h 10189"/>
              <a:gd name="connsiteX150" fmla="*/ 5970 w 10133"/>
              <a:gd name="connsiteY150" fmla="*/ 9676 h 10189"/>
              <a:gd name="connsiteX151" fmla="*/ 6048 w 10133"/>
              <a:gd name="connsiteY151" fmla="*/ 9491 h 10189"/>
              <a:gd name="connsiteX152" fmla="*/ 6217 w 10133"/>
              <a:gd name="connsiteY152" fmla="*/ 9144 h 10189"/>
              <a:gd name="connsiteX153" fmla="*/ 6476 w 10133"/>
              <a:gd name="connsiteY153" fmla="*/ 8891 h 10189"/>
              <a:gd name="connsiteX154" fmla="*/ 6697 w 10133"/>
              <a:gd name="connsiteY154" fmla="*/ 9006 h 10189"/>
              <a:gd name="connsiteX155" fmla="*/ 6787 w 10133"/>
              <a:gd name="connsiteY155" fmla="*/ 9167 h 10189"/>
              <a:gd name="connsiteX156" fmla="*/ 6891 w 10133"/>
              <a:gd name="connsiteY156" fmla="*/ 9260 h 10189"/>
              <a:gd name="connsiteX157" fmla="*/ 7099 w 10133"/>
              <a:gd name="connsiteY157" fmla="*/ 9167 h 10189"/>
              <a:gd name="connsiteX158" fmla="*/ 7241 w 10133"/>
              <a:gd name="connsiteY158" fmla="*/ 8845 h 10189"/>
              <a:gd name="connsiteX159" fmla="*/ 7319 w 10133"/>
              <a:gd name="connsiteY159" fmla="*/ 8660 h 10189"/>
              <a:gd name="connsiteX160" fmla="*/ 7488 w 10133"/>
              <a:gd name="connsiteY160" fmla="*/ 9052 h 10189"/>
              <a:gd name="connsiteX161" fmla="*/ 7527 w 10133"/>
              <a:gd name="connsiteY161" fmla="*/ 9029 h 10189"/>
              <a:gd name="connsiteX162" fmla="*/ 7695 w 10133"/>
              <a:gd name="connsiteY162" fmla="*/ 8822 h 10189"/>
              <a:gd name="connsiteX163" fmla="*/ 8162 w 10133"/>
              <a:gd name="connsiteY163" fmla="*/ 8683 h 10189"/>
              <a:gd name="connsiteX164" fmla="*/ 8344 w 10133"/>
              <a:gd name="connsiteY164" fmla="*/ 8614 h 10189"/>
              <a:gd name="connsiteX165" fmla="*/ 8720 w 10133"/>
              <a:gd name="connsiteY165" fmla="*/ 8476 h 10189"/>
              <a:gd name="connsiteX166" fmla="*/ 8953 w 10133"/>
              <a:gd name="connsiteY166" fmla="*/ 8359 h 10189"/>
              <a:gd name="connsiteX167" fmla="*/ 9692 w 10133"/>
              <a:gd name="connsiteY167" fmla="*/ 8429 h 10189"/>
              <a:gd name="connsiteX168" fmla="*/ 10004 w 10133"/>
              <a:gd name="connsiteY168" fmla="*/ 8290 h 10189"/>
              <a:gd name="connsiteX169" fmla="*/ 10017 w 10133"/>
              <a:gd name="connsiteY169" fmla="*/ 8198 h 10189"/>
              <a:gd name="connsiteX170" fmla="*/ 10133 w 10133"/>
              <a:gd name="connsiteY170"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382 w 10133"/>
              <a:gd name="connsiteY86" fmla="*/ 6675 h 10189"/>
              <a:gd name="connsiteX87" fmla="*/ 433 w 10133"/>
              <a:gd name="connsiteY87" fmla="*/ 6814 h 10189"/>
              <a:gd name="connsiteX88" fmla="*/ 446 w 10133"/>
              <a:gd name="connsiteY88" fmla="*/ 6744 h 10189"/>
              <a:gd name="connsiteX89" fmla="*/ 133 w 10133"/>
              <a:gd name="connsiteY89" fmla="*/ 6688 h 10189"/>
              <a:gd name="connsiteX90" fmla="*/ 312 w 10133"/>
              <a:gd name="connsiteY90" fmla="*/ 7056 h 10189"/>
              <a:gd name="connsiteX91" fmla="*/ 449 w 10133"/>
              <a:gd name="connsiteY91" fmla="*/ 7032 h 10189"/>
              <a:gd name="connsiteX92" fmla="*/ 579 w 10133"/>
              <a:gd name="connsiteY92" fmla="*/ 7153 h 10189"/>
              <a:gd name="connsiteX93" fmla="*/ 719 w 10133"/>
              <a:gd name="connsiteY93" fmla="*/ 7114 h 10189"/>
              <a:gd name="connsiteX94" fmla="*/ 799 w 10133"/>
              <a:gd name="connsiteY94" fmla="*/ 7321 h 10189"/>
              <a:gd name="connsiteX95" fmla="*/ 731 w 10133"/>
              <a:gd name="connsiteY95" fmla="*/ 7436 h 10189"/>
              <a:gd name="connsiteX96" fmla="*/ 744 w 10133"/>
              <a:gd name="connsiteY96" fmla="*/ 7599 h 10189"/>
              <a:gd name="connsiteX97" fmla="*/ 930 w 10133"/>
              <a:gd name="connsiteY97" fmla="*/ 7763 h 10189"/>
              <a:gd name="connsiteX98" fmla="*/ 911 w 10133"/>
              <a:gd name="connsiteY98" fmla="*/ 7953 h 10189"/>
              <a:gd name="connsiteX99" fmla="*/ 823 w 10133"/>
              <a:gd name="connsiteY99" fmla="*/ 7967 h 10189"/>
              <a:gd name="connsiteX100" fmla="*/ 835 w 10133"/>
              <a:gd name="connsiteY100" fmla="*/ 8221 h 10189"/>
              <a:gd name="connsiteX101" fmla="*/ 952 w 10133"/>
              <a:gd name="connsiteY101" fmla="*/ 8129 h 10189"/>
              <a:gd name="connsiteX102" fmla="*/ 1081 w 10133"/>
              <a:gd name="connsiteY102" fmla="*/ 8453 h 10189"/>
              <a:gd name="connsiteX103" fmla="*/ 991 w 10133"/>
              <a:gd name="connsiteY103" fmla="*/ 8429 h 10189"/>
              <a:gd name="connsiteX104" fmla="*/ 952 w 10133"/>
              <a:gd name="connsiteY104" fmla="*/ 8406 h 10189"/>
              <a:gd name="connsiteX105" fmla="*/ 900 w 10133"/>
              <a:gd name="connsiteY105" fmla="*/ 8545 h 10189"/>
              <a:gd name="connsiteX106" fmla="*/ 913 w 10133"/>
              <a:gd name="connsiteY106" fmla="*/ 8822 h 10189"/>
              <a:gd name="connsiteX107" fmla="*/ 1004 w 10133"/>
              <a:gd name="connsiteY107" fmla="*/ 8729 h 10189"/>
              <a:gd name="connsiteX108" fmla="*/ 1419 w 10133"/>
              <a:gd name="connsiteY108" fmla="*/ 8729 h 10189"/>
              <a:gd name="connsiteX109" fmla="*/ 1535 w 10133"/>
              <a:gd name="connsiteY109" fmla="*/ 8637 h 10189"/>
              <a:gd name="connsiteX110" fmla="*/ 1614 w 10133"/>
              <a:gd name="connsiteY110" fmla="*/ 8545 h 10189"/>
              <a:gd name="connsiteX111" fmla="*/ 1652 w 10133"/>
              <a:gd name="connsiteY111" fmla="*/ 8660 h 10189"/>
              <a:gd name="connsiteX112" fmla="*/ 1522 w 10133"/>
              <a:gd name="connsiteY112" fmla="*/ 8845 h 10189"/>
              <a:gd name="connsiteX113" fmla="*/ 1186 w 10133"/>
              <a:gd name="connsiteY113" fmla="*/ 9029 h 10189"/>
              <a:gd name="connsiteX114" fmla="*/ 1017 w 10133"/>
              <a:gd name="connsiteY114" fmla="*/ 9144 h 10189"/>
              <a:gd name="connsiteX115" fmla="*/ 1133 w 10133"/>
              <a:gd name="connsiteY115" fmla="*/ 9260 h 10189"/>
              <a:gd name="connsiteX116" fmla="*/ 1393 w 10133"/>
              <a:gd name="connsiteY116" fmla="*/ 9121 h 10189"/>
              <a:gd name="connsiteX117" fmla="*/ 1419 w 10133"/>
              <a:gd name="connsiteY117" fmla="*/ 9214 h 10189"/>
              <a:gd name="connsiteX118" fmla="*/ 1444 w 10133"/>
              <a:gd name="connsiteY118" fmla="*/ 9491 h 10189"/>
              <a:gd name="connsiteX119" fmla="*/ 1614 w 10133"/>
              <a:gd name="connsiteY119" fmla="*/ 9237 h 10189"/>
              <a:gd name="connsiteX120" fmla="*/ 1743 w 10133"/>
              <a:gd name="connsiteY120" fmla="*/ 9075 h 10189"/>
              <a:gd name="connsiteX121" fmla="*/ 1795 w 10133"/>
              <a:gd name="connsiteY121" fmla="*/ 9075 h 10189"/>
              <a:gd name="connsiteX122" fmla="*/ 1911 w 10133"/>
              <a:gd name="connsiteY122" fmla="*/ 9098 h 10189"/>
              <a:gd name="connsiteX123" fmla="*/ 2042 w 10133"/>
              <a:gd name="connsiteY123" fmla="*/ 9237 h 10189"/>
              <a:gd name="connsiteX124" fmla="*/ 2119 w 10133"/>
              <a:gd name="connsiteY124" fmla="*/ 9283 h 10189"/>
              <a:gd name="connsiteX125" fmla="*/ 2236 w 10133"/>
              <a:gd name="connsiteY125" fmla="*/ 9191 h 10189"/>
              <a:gd name="connsiteX126" fmla="*/ 2223 w 10133"/>
              <a:gd name="connsiteY126" fmla="*/ 9329 h 10189"/>
              <a:gd name="connsiteX127" fmla="*/ 2184 w 10133"/>
              <a:gd name="connsiteY127" fmla="*/ 9352 h 10189"/>
              <a:gd name="connsiteX128" fmla="*/ 2274 w 10133"/>
              <a:gd name="connsiteY128" fmla="*/ 9560 h 10189"/>
              <a:gd name="connsiteX129" fmla="*/ 2287 w 10133"/>
              <a:gd name="connsiteY129" fmla="*/ 9814 h 10189"/>
              <a:gd name="connsiteX130" fmla="*/ 2378 w 10133"/>
              <a:gd name="connsiteY130" fmla="*/ 9837 h 10189"/>
              <a:gd name="connsiteX131" fmla="*/ 2391 w 10133"/>
              <a:gd name="connsiteY131" fmla="*/ 9906 h 10189"/>
              <a:gd name="connsiteX132" fmla="*/ 2534 w 10133"/>
              <a:gd name="connsiteY132" fmla="*/ 9952 h 10189"/>
              <a:gd name="connsiteX133" fmla="*/ 3014 w 10133"/>
              <a:gd name="connsiteY133" fmla="*/ 10022 h 10189"/>
              <a:gd name="connsiteX134" fmla="*/ 3286 w 10133"/>
              <a:gd name="connsiteY134" fmla="*/ 9883 h 10189"/>
              <a:gd name="connsiteX135" fmla="*/ 3390 w 10133"/>
              <a:gd name="connsiteY135" fmla="*/ 9537 h 10189"/>
              <a:gd name="connsiteX136" fmla="*/ 3416 w 10133"/>
              <a:gd name="connsiteY136" fmla="*/ 9075 h 10189"/>
              <a:gd name="connsiteX137" fmla="*/ 3571 w 10133"/>
              <a:gd name="connsiteY137" fmla="*/ 8960 h 10189"/>
              <a:gd name="connsiteX138" fmla="*/ 3649 w 10133"/>
              <a:gd name="connsiteY138" fmla="*/ 8914 h 10189"/>
              <a:gd name="connsiteX139" fmla="*/ 3934 w 10133"/>
              <a:gd name="connsiteY139" fmla="*/ 8983 h 10189"/>
              <a:gd name="connsiteX140" fmla="*/ 4194 w 10133"/>
              <a:gd name="connsiteY140" fmla="*/ 9214 h 10189"/>
              <a:gd name="connsiteX141" fmla="*/ 4414 w 10133"/>
              <a:gd name="connsiteY141" fmla="*/ 9375 h 10189"/>
              <a:gd name="connsiteX142" fmla="*/ 4570 w 10133"/>
              <a:gd name="connsiteY142" fmla="*/ 9560 h 10189"/>
              <a:gd name="connsiteX143" fmla="*/ 4751 w 10133"/>
              <a:gd name="connsiteY143" fmla="*/ 9814 h 10189"/>
              <a:gd name="connsiteX144" fmla="*/ 4829 w 10133"/>
              <a:gd name="connsiteY144" fmla="*/ 10160 h 10189"/>
              <a:gd name="connsiteX145" fmla="*/ 5089 w 10133"/>
              <a:gd name="connsiteY145" fmla="*/ 10160 h 10189"/>
              <a:gd name="connsiteX146" fmla="*/ 5361 w 10133"/>
              <a:gd name="connsiteY146" fmla="*/ 10022 h 10189"/>
              <a:gd name="connsiteX147" fmla="*/ 5620 w 10133"/>
              <a:gd name="connsiteY147" fmla="*/ 9929 h 10189"/>
              <a:gd name="connsiteX148" fmla="*/ 5763 w 10133"/>
              <a:gd name="connsiteY148" fmla="*/ 9906 h 10189"/>
              <a:gd name="connsiteX149" fmla="*/ 5893 w 10133"/>
              <a:gd name="connsiteY149" fmla="*/ 9745 h 10189"/>
              <a:gd name="connsiteX150" fmla="*/ 5970 w 10133"/>
              <a:gd name="connsiteY150" fmla="*/ 9676 h 10189"/>
              <a:gd name="connsiteX151" fmla="*/ 6048 w 10133"/>
              <a:gd name="connsiteY151" fmla="*/ 9491 h 10189"/>
              <a:gd name="connsiteX152" fmla="*/ 6217 w 10133"/>
              <a:gd name="connsiteY152" fmla="*/ 9144 h 10189"/>
              <a:gd name="connsiteX153" fmla="*/ 6476 w 10133"/>
              <a:gd name="connsiteY153" fmla="*/ 8891 h 10189"/>
              <a:gd name="connsiteX154" fmla="*/ 6697 w 10133"/>
              <a:gd name="connsiteY154" fmla="*/ 9006 h 10189"/>
              <a:gd name="connsiteX155" fmla="*/ 6787 w 10133"/>
              <a:gd name="connsiteY155" fmla="*/ 9167 h 10189"/>
              <a:gd name="connsiteX156" fmla="*/ 6891 w 10133"/>
              <a:gd name="connsiteY156" fmla="*/ 9260 h 10189"/>
              <a:gd name="connsiteX157" fmla="*/ 7099 w 10133"/>
              <a:gd name="connsiteY157" fmla="*/ 9167 h 10189"/>
              <a:gd name="connsiteX158" fmla="*/ 7241 w 10133"/>
              <a:gd name="connsiteY158" fmla="*/ 8845 h 10189"/>
              <a:gd name="connsiteX159" fmla="*/ 7319 w 10133"/>
              <a:gd name="connsiteY159" fmla="*/ 8660 h 10189"/>
              <a:gd name="connsiteX160" fmla="*/ 7488 w 10133"/>
              <a:gd name="connsiteY160" fmla="*/ 9052 h 10189"/>
              <a:gd name="connsiteX161" fmla="*/ 7527 w 10133"/>
              <a:gd name="connsiteY161" fmla="*/ 9029 h 10189"/>
              <a:gd name="connsiteX162" fmla="*/ 7695 w 10133"/>
              <a:gd name="connsiteY162" fmla="*/ 8822 h 10189"/>
              <a:gd name="connsiteX163" fmla="*/ 8162 w 10133"/>
              <a:gd name="connsiteY163" fmla="*/ 8683 h 10189"/>
              <a:gd name="connsiteX164" fmla="*/ 8344 w 10133"/>
              <a:gd name="connsiteY164" fmla="*/ 8614 h 10189"/>
              <a:gd name="connsiteX165" fmla="*/ 8720 w 10133"/>
              <a:gd name="connsiteY165" fmla="*/ 8476 h 10189"/>
              <a:gd name="connsiteX166" fmla="*/ 8953 w 10133"/>
              <a:gd name="connsiteY166" fmla="*/ 8359 h 10189"/>
              <a:gd name="connsiteX167" fmla="*/ 9692 w 10133"/>
              <a:gd name="connsiteY167" fmla="*/ 8429 h 10189"/>
              <a:gd name="connsiteX168" fmla="*/ 10004 w 10133"/>
              <a:gd name="connsiteY168" fmla="*/ 8290 h 10189"/>
              <a:gd name="connsiteX169" fmla="*/ 10017 w 10133"/>
              <a:gd name="connsiteY169" fmla="*/ 8198 h 10189"/>
              <a:gd name="connsiteX170" fmla="*/ 10133 w 10133"/>
              <a:gd name="connsiteY170"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382 w 10133"/>
              <a:gd name="connsiteY86" fmla="*/ 6675 h 10189"/>
              <a:gd name="connsiteX87" fmla="*/ 446 w 10133"/>
              <a:gd name="connsiteY87" fmla="*/ 6744 h 10189"/>
              <a:gd name="connsiteX88" fmla="*/ 133 w 10133"/>
              <a:gd name="connsiteY88" fmla="*/ 6688 h 10189"/>
              <a:gd name="connsiteX89" fmla="*/ 312 w 10133"/>
              <a:gd name="connsiteY89" fmla="*/ 7056 h 10189"/>
              <a:gd name="connsiteX90" fmla="*/ 449 w 10133"/>
              <a:gd name="connsiteY90" fmla="*/ 7032 h 10189"/>
              <a:gd name="connsiteX91" fmla="*/ 579 w 10133"/>
              <a:gd name="connsiteY91" fmla="*/ 7153 h 10189"/>
              <a:gd name="connsiteX92" fmla="*/ 719 w 10133"/>
              <a:gd name="connsiteY92" fmla="*/ 7114 h 10189"/>
              <a:gd name="connsiteX93" fmla="*/ 799 w 10133"/>
              <a:gd name="connsiteY93" fmla="*/ 7321 h 10189"/>
              <a:gd name="connsiteX94" fmla="*/ 731 w 10133"/>
              <a:gd name="connsiteY94" fmla="*/ 7436 h 10189"/>
              <a:gd name="connsiteX95" fmla="*/ 744 w 10133"/>
              <a:gd name="connsiteY95" fmla="*/ 7599 h 10189"/>
              <a:gd name="connsiteX96" fmla="*/ 930 w 10133"/>
              <a:gd name="connsiteY96" fmla="*/ 7763 h 10189"/>
              <a:gd name="connsiteX97" fmla="*/ 911 w 10133"/>
              <a:gd name="connsiteY97" fmla="*/ 7953 h 10189"/>
              <a:gd name="connsiteX98" fmla="*/ 823 w 10133"/>
              <a:gd name="connsiteY98" fmla="*/ 7967 h 10189"/>
              <a:gd name="connsiteX99" fmla="*/ 835 w 10133"/>
              <a:gd name="connsiteY99" fmla="*/ 8221 h 10189"/>
              <a:gd name="connsiteX100" fmla="*/ 952 w 10133"/>
              <a:gd name="connsiteY100" fmla="*/ 8129 h 10189"/>
              <a:gd name="connsiteX101" fmla="*/ 1081 w 10133"/>
              <a:gd name="connsiteY101" fmla="*/ 8453 h 10189"/>
              <a:gd name="connsiteX102" fmla="*/ 991 w 10133"/>
              <a:gd name="connsiteY102" fmla="*/ 8429 h 10189"/>
              <a:gd name="connsiteX103" fmla="*/ 952 w 10133"/>
              <a:gd name="connsiteY103" fmla="*/ 8406 h 10189"/>
              <a:gd name="connsiteX104" fmla="*/ 900 w 10133"/>
              <a:gd name="connsiteY104" fmla="*/ 8545 h 10189"/>
              <a:gd name="connsiteX105" fmla="*/ 913 w 10133"/>
              <a:gd name="connsiteY105" fmla="*/ 8822 h 10189"/>
              <a:gd name="connsiteX106" fmla="*/ 1004 w 10133"/>
              <a:gd name="connsiteY106" fmla="*/ 8729 h 10189"/>
              <a:gd name="connsiteX107" fmla="*/ 1419 w 10133"/>
              <a:gd name="connsiteY107" fmla="*/ 8729 h 10189"/>
              <a:gd name="connsiteX108" fmla="*/ 1535 w 10133"/>
              <a:gd name="connsiteY108" fmla="*/ 8637 h 10189"/>
              <a:gd name="connsiteX109" fmla="*/ 1614 w 10133"/>
              <a:gd name="connsiteY109" fmla="*/ 8545 h 10189"/>
              <a:gd name="connsiteX110" fmla="*/ 1652 w 10133"/>
              <a:gd name="connsiteY110" fmla="*/ 8660 h 10189"/>
              <a:gd name="connsiteX111" fmla="*/ 1522 w 10133"/>
              <a:gd name="connsiteY111" fmla="*/ 8845 h 10189"/>
              <a:gd name="connsiteX112" fmla="*/ 1186 w 10133"/>
              <a:gd name="connsiteY112" fmla="*/ 9029 h 10189"/>
              <a:gd name="connsiteX113" fmla="*/ 1017 w 10133"/>
              <a:gd name="connsiteY113" fmla="*/ 9144 h 10189"/>
              <a:gd name="connsiteX114" fmla="*/ 1133 w 10133"/>
              <a:gd name="connsiteY114" fmla="*/ 9260 h 10189"/>
              <a:gd name="connsiteX115" fmla="*/ 1393 w 10133"/>
              <a:gd name="connsiteY115" fmla="*/ 9121 h 10189"/>
              <a:gd name="connsiteX116" fmla="*/ 1419 w 10133"/>
              <a:gd name="connsiteY116" fmla="*/ 9214 h 10189"/>
              <a:gd name="connsiteX117" fmla="*/ 1444 w 10133"/>
              <a:gd name="connsiteY117" fmla="*/ 9491 h 10189"/>
              <a:gd name="connsiteX118" fmla="*/ 1614 w 10133"/>
              <a:gd name="connsiteY118" fmla="*/ 9237 h 10189"/>
              <a:gd name="connsiteX119" fmla="*/ 1743 w 10133"/>
              <a:gd name="connsiteY119" fmla="*/ 9075 h 10189"/>
              <a:gd name="connsiteX120" fmla="*/ 1795 w 10133"/>
              <a:gd name="connsiteY120" fmla="*/ 9075 h 10189"/>
              <a:gd name="connsiteX121" fmla="*/ 1911 w 10133"/>
              <a:gd name="connsiteY121" fmla="*/ 9098 h 10189"/>
              <a:gd name="connsiteX122" fmla="*/ 2042 w 10133"/>
              <a:gd name="connsiteY122" fmla="*/ 9237 h 10189"/>
              <a:gd name="connsiteX123" fmla="*/ 2119 w 10133"/>
              <a:gd name="connsiteY123" fmla="*/ 9283 h 10189"/>
              <a:gd name="connsiteX124" fmla="*/ 2236 w 10133"/>
              <a:gd name="connsiteY124" fmla="*/ 9191 h 10189"/>
              <a:gd name="connsiteX125" fmla="*/ 2223 w 10133"/>
              <a:gd name="connsiteY125" fmla="*/ 9329 h 10189"/>
              <a:gd name="connsiteX126" fmla="*/ 2184 w 10133"/>
              <a:gd name="connsiteY126" fmla="*/ 9352 h 10189"/>
              <a:gd name="connsiteX127" fmla="*/ 2274 w 10133"/>
              <a:gd name="connsiteY127" fmla="*/ 9560 h 10189"/>
              <a:gd name="connsiteX128" fmla="*/ 2287 w 10133"/>
              <a:gd name="connsiteY128" fmla="*/ 9814 h 10189"/>
              <a:gd name="connsiteX129" fmla="*/ 2378 w 10133"/>
              <a:gd name="connsiteY129" fmla="*/ 9837 h 10189"/>
              <a:gd name="connsiteX130" fmla="*/ 2391 w 10133"/>
              <a:gd name="connsiteY130" fmla="*/ 9906 h 10189"/>
              <a:gd name="connsiteX131" fmla="*/ 2534 w 10133"/>
              <a:gd name="connsiteY131" fmla="*/ 9952 h 10189"/>
              <a:gd name="connsiteX132" fmla="*/ 3014 w 10133"/>
              <a:gd name="connsiteY132" fmla="*/ 10022 h 10189"/>
              <a:gd name="connsiteX133" fmla="*/ 3286 w 10133"/>
              <a:gd name="connsiteY133" fmla="*/ 9883 h 10189"/>
              <a:gd name="connsiteX134" fmla="*/ 3390 w 10133"/>
              <a:gd name="connsiteY134" fmla="*/ 9537 h 10189"/>
              <a:gd name="connsiteX135" fmla="*/ 3416 w 10133"/>
              <a:gd name="connsiteY135" fmla="*/ 9075 h 10189"/>
              <a:gd name="connsiteX136" fmla="*/ 3571 w 10133"/>
              <a:gd name="connsiteY136" fmla="*/ 8960 h 10189"/>
              <a:gd name="connsiteX137" fmla="*/ 3649 w 10133"/>
              <a:gd name="connsiteY137" fmla="*/ 8914 h 10189"/>
              <a:gd name="connsiteX138" fmla="*/ 3934 w 10133"/>
              <a:gd name="connsiteY138" fmla="*/ 8983 h 10189"/>
              <a:gd name="connsiteX139" fmla="*/ 4194 w 10133"/>
              <a:gd name="connsiteY139" fmla="*/ 9214 h 10189"/>
              <a:gd name="connsiteX140" fmla="*/ 4414 w 10133"/>
              <a:gd name="connsiteY140" fmla="*/ 9375 h 10189"/>
              <a:gd name="connsiteX141" fmla="*/ 4570 w 10133"/>
              <a:gd name="connsiteY141" fmla="*/ 9560 h 10189"/>
              <a:gd name="connsiteX142" fmla="*/ 4751 w 10133"/>
              <a:gd name="connsiteY142" fmla="*/ 9814 h 10189"/>
              <a:gd name="connsiteX143" fmla="*/ 4829 w 10133"/>
              <a:gd name="connsiteY143" fmla="*/ 10160 h 10189"/>
              <a:gd name="connsiteX144" fmla="*/ 5089 w 10133"/>
              <a:gd name="connsiteY144" fmla="*/ 10160 h 10189"/>
              <a:gd name="connsiteX145" fmla="*/ 5361 w 10133"/>
              <a:gd name="connsiteY145" fmla="*/ 10022 h 10189"/>
              <a:gd name="connsiteX146" fmla="*/ 5620 w 10133"/>
              <a:gd name="connsiteY146" fmla="*/ 9929 h 10189"/>
              <a:gd name="connsiteX147" fmla="*/ 5763 w 10133"/>
              <a:gd name="connsiteY147" fmla="*/ 9906 h 10189"/>
              <a:gd name="connsiteX148" fmla="*/ 5893 w 10133"/>
              <a:gd name="connsiteY148" fmla="*/ 9745 h 10189"/>
              <a:gd name="connsiteX149" fmla="*/ 5970 w 10133"/>
              <a:gd name="connsiteY149" fmla="*/ 9676 h 10189"/>
              <a:gd name="connsiteX150" fmla="*/ 6048 w 10133"/>
              <a:gd name="connsiteY150" fmla="*/ 9491 h 10189"/>
              <a:gd name="connsiteX151" fmla="*/ 6217 w 10133"/>
              <a:gd name="connsiteY151" fmla="*/ 9144 h 10189"/>
              <a:gd name="connsiteX152" fmla="*/ 6476 w 10133"/>
              <a:gd name="connsiteY152" fmla="*/ 8891 h 10189"/>
              <a:gd name="connsiteX153" fmla="*/ 6697 w 10133"/>
              <a:gd name="connsiteY153" fmla="*/ 9006 h 10189"/>
              <a:gd name="connsiteX154" fmla="*/ 6787 w 10133"/>
              <a:gd name="connsiteY154" fmla="*/ 9167 h 10189"/>
              <a:gd name="connsiteX155" fmla="*/ 6891 w 10133"/>
              <a:gd name="connsiteY155" fmla="*/ 9260 h 10189"/>
              <a:gd name="connsiteX156" fmla="*/ 7099 w 10133"/>
              <a:gd name="connsiteY156" fmla="*/ 9167 h 10189"/>
              <a:gd name="connsiteX157" fmla="*/ 7241 w 10133"/>
              <a:gd name="connsiteY157" fmla="*/ 8845 h 10189"/>
              <a:gd name="connsiteX158" fmla="*/ 7319 w 10133"/>
              <a:gd name="connsiteY158" fmla="*/ 8660 h 10189"/>
              <a:gd name="connsiteX159" fmla="*/ 7488 w 10133"/>
              <a:gd name="connsiteY159" fmla="*/ 9052 h 10189"/>
              <a:gd name="connsiteX160" fmla="*/ 7527 w 10133"/>
              <a:gd name="connsiteY160" fmla="*/ 9029 h 10189"/>
              <a:gd name="connsiteX161" fmla="*/ 7695 w 10133"/>
              <a:gd name="connsiteY161" fmla="*/ 8822 h 10189"/>
              <a:gd name="connsiteX162" fmla="*/ 8162 w 10133"/>
              <a:gd name="connsiteY162" fmla="*/ 8683 h 10189"/>
              <a:gd name="connsiteX163" fmla="*/ 8344 w 10133"/>
              <a:gd name="connsiteY163" fmla="*/ 8614 h 10189"/>
              <a:gd name="connsiteX164" fmla="*/ 8720 w 10133"/>
              <a:gd name="connsiteY164" fmla="*/ 8476 h 10189"/>
              <a:gd name="connsiteX165" fmla="*/ 8953 w 10133"/>
              <a:gd name="connsiteY165" fmla="*/ 8359 h 10189"/>
              <a:gd name="connsiteX166" fmla="*/ 9692 w 10133"/>
              <a:gd name="connsiteY166" fmla="*/ 8429 h 10189"/>
              <a:gd name="connsiteX167" fmla="*/ 10004 w 10133"/>
              <a:gd name="connsiteY167" fmla="*/ 8290 h 10189"/>
              <a:gd name="connsiteX168" fmla="*/ 10017 w 10133"/>
              <a:gd name="connsiteY168" fmla="*/ 8198 h 10189"/>
              <a:gd name="connsiteX169" fmla="*/ 10133 w 10133"/>
              <a:gd name="connsiteY169"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133 w 10133"/>
              <a:gd name="connsiteY87" fmla="*/ 6688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835 w 10133"/>
              <a:gd name="connsiteY98" fmla="*/ 8221 h 10189"/>
              <a:gd name="connsiteX99" fmla="*/ 952 w 10133"/>
              <a:gd name="connsiteY99" fmla="*/ 8129 h 10189"/>
              <a:gd name="connsiteX100" fmla="*/ 1081 w 10133"/>
              <a:gd name="connsiteY100" fmla="*/ 8453 h 10189"/>
              <a:gd name="connsiteX101" fmla="*/ 991 w 10133"/>
              <a:gd name="connsiteY101" fmla="*/ 8429 h 10189"/>
              <a:gd name="connsiteX102" fmla="*/ 952 w 10133"/>
              <a:gd name="connsiteY102" fmla="*/ 8406 h 10189"/>
              <a:gd name="connsiteX103" fmla="*/ 900 w 10133"/>
              <a:gd name="connsiteY103" fmla="*/ 8545 h 10189"/>
              <a:gd name="connsiteX104" fmla="*/ 913 w 10133"/>
              <a:gd name="connsiteY104" fmla="*/ 8822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017 w 10133"/>
              <a:gd name="connsiteY112" fmla="*/ 9144 h 10189"/>
              <a:gd name="connsiteX113" fmla="*/ 1133 w 10133"/>
              <a:gd name="connsiteY113" fmla="*/ 9260 h 10189"/>
              <a:gd name="connsiteX114" fmla="*/ 1393 w 10133"/>
              <a:gd name="connsiteY114" fmla="*/ 9121 h 10189"/>
              <a:gd name="connsiteX115" fmla="*/ 1419 w 10133"/>
              <a:gd name="connsiteY115" fmla="*/ 9214 h 10189"/>
              <a:gd name="connsiteX116" fmla="*/ 1444 w 10133"/>
              <a:gd name="connsiteY116" fmla="*/ 9491 h 10189"/>
              <a:gd name="connsiteX117" fmla="*/ 1614 w 10133"/>
              <a:gd name="connsiteY117" fmla="*/ 9237 h 10189"/>
              <a:gd name="connsiteX118" fmla="*/ 1743 w 10133"/>
              <a:gd name="connsiteY118" fmla="*/ 9075 h 10189"/>
              <a:gd name="connsiteX119" fmla="*/ 1795 w 10133"/>
              <a:gd name="connsiteY119" fmla="*/ 9075 h 10189"/>
              <a:gd name="connsiteX120" fmla="*/ 1911 w 10133"/>
              <a:gd name="connsiteY120" fmla="*/ 9098 h 10189"/>
              <a:gd name="connsiteX121" fmla="*/ 2042 w 10133"/>
              <a:gd name="connsiteY121" fmla="*/ 9237 h 10189"/>
              <a:gd name="connsiteX122" fmla="*/ 2119 w 10133"/>
              <a:gd name="connsiteY122" fmla="*/ 9283 h 10189"/>
              <a:gd name="connsiteX123" fmla="*/ 2236 w 10133"/>
              <a:gd name="connsiteY123" fmla="*/ 9191 h 10189"/>
              <a:gd name="connsiteX124" fmla="*/ 2223 w 10133"/>
              <a:gd name="connsiteY124" fmla="*/ 9329 h 10189"/>
              <a:gd name="connsiteX125" fmla="*/ 2184 w 10133"/>
              <a:gd name="connsiteY125" fmla="*/ 9352 h 10189"/>
              <a:gd name="connsiteX126" fmla="*/ 2274 w 10133"/>
              <a:gd name="connsiteY126" fmla="*/ 9560 h 10189"/>
              <a:gd name="connsiteX127" fmla="*/ 2287 w 10133"/>
              <a:gd name="connsiteY127" fmla="*/ 9814 h 10189"/>
              <a:gd name="connsiteX128" fmla="*/ 2378 w 10133"/>
              <a:gd name="connsiteY128" fmla="*/ 9837 h 10189"/>
              <a:gd name="connsiteX129" fmla="*/ 2391 w 10133"/>
              <a:gd name="connsiteY129" fmla="*/ 9906 h 10189"/>
              <a:gd name="connsiteX130" fmla="*/ 2534 w 10133"/>
              <a:gd name="connsiteY130" fmla="*/ 9952 h 10189"/>
              <a:gd name="connsiteX131" fmla="*/ 3014 w 10133"/>
              <a:gd name="connsiteY131" fmla="*/ 10022 h 10189"/>
              <a:gd name="connsiteX132" fmla="*/ 3286 w 10133"/>
              <a:gd name="connsiteY132" fmla="*/ 9883 h 10189"/>
              <a:gd name="connsiteX133" fmla="*/ 3390 w 10133"/>
              <a:gd name="connsiteY133" fmla="*/ 9537 h 10189"/>
              <a:gd name="connsiteX134" fmla="*/ 3416 w 10133"/>
              <a:gd name="connsiteY134" fmla="*/ 9075 h 10189"/>
              <a:gd name="connsiteX135" fmla="*/ 3571 w 10133"/>
              <a:gd name="connsiteY135" fmla="*/ 8960 h 10189"/>
              <a:gd name="connsiteX136" fmla="*/ 3649 w 10133"/>
              <a:gd name="connsiteY136" fmla="*/ 8914 h 10189"/>
              <a:gd name="connsiteX137" fmla="*/ 3934 w 10133"/>
              <a:gd name="connsiteY137" fmla="*/ 8983 h 10189"/>
              <a:gd name="connsiteX138" fmla="*/ 4194 w 10133"/>
              <a:gd name="connsiteY138" fmla="*/ 9214 h 10189"/>
              <a:gd name="connsiteX139" fmla="*/ 4414 w 10133"/>
              <a:gd name="connsiteY139" fmla="*/ 9375 h 10189"/>
              <a:gd name="connsiteX140" fmla="*/ 4570 w 10133"/>
              <a:gd name="connsiteY140" fmla="*/ 9560 h 10189"/>
              <a:gd name="connsiteX141" fmla="*/ 4751 w 10133"/>
              <a:gd name="connsiteY141" fmla="*/ 9814 h 10189"/>
              <a:gd name="connsiteX142" fmla="*/ 4829 w 10133"/>
              <a:gd name="connsiteY142" fmla="*/ 10160 h 10189"/>
              <a:gd name="connsiteX143" fmla="*/ 5089 w 10133"/>
              <a:gd name="connsiteY143" fmla="*/ 10160 h 10189"/>
              <a:gd name="connsiteX144" fmla="*/ 5361 w 10133"/>
              <a:gd name="connsiteY144" fmla="*/ 10022 h 10189"/>
              <a:gd name="connsiteX145" fmla="*/ 5620 w 10133"/>
              <a:gd name="connsiteY145" fmla="*/ 9929 h 10189"/>
              <a:gd name="connsiteX146" fmla="*/ 5763 w 10133"/>
              <a:gd name="connsiteY146" fmla="*/ 9906 h 10189"/>
              <a:gd name="connsiteX147" fmla="*/ 5893 w 10133"/>
              <a:gd name="connsiteY147" fmla="*/ 9745 h 10189"/>
              <a:gd name="connsiteX148" fmla="*/ 5970 w 10133"/>
              <a:gd name="connsiteY148" fmla="*/ 9676 h 10189"/>
              <a:gd name="connsiteX149" fmla="*/ 6048 w 10133"/>
              <a:gd name="connsiteY149" fmla="*/ 9491 h 10189"/>
              <a:gd name="connsiteX150" fmla="*/ 6217 w 10133"/>
              <a:gd name="connsiteY150" fmla="*/ 9144 h 10189"/>
              <a:gd name="connsiteX151" fmla="*/ 6476 w 10133"/>
              <a:gd name="connsiteY151" fmla="*/ 8891 h 10189"/>
              <a:gd name="connsiteX152" fmla="*/ 6697 w 10133"/>
              <a:gd name="connsiteY152" fmla="*/ 9006 h 10189"/>
              <a:gd name="connsiteX153" fmla="*/ 6787 w 10133"/>
              <a:gd name="connsiteY153" fmla="*/ 9167 h 10189"/>
              <a:gd name="connsiteX154" fmla="*/ 6891 w 10133"/>
              <a:gd name="connsiteY154" fmla="*/ 9260 h 10189"/>
              <a:gd name="connsiteX155" fmla="*/ 7099 w 10133"/>
              <a:gd name="connsiteY155" fmla="*/ 9167 h 10189"/>
              <a:gd name="connsiteX156" fmla="*/ 7241 w 10133"/>
              <a:gd name="connsiteY156" fmla="*/ 8845 h 10189"/>
              <a:gd name="connsiteX157" fmla="*/ 7319 w 10133"/>
              <a:gd name="connsiteY157" fmla="*/ 8660 h 10189"/>
              <a:gd name="connsiteX158" fmla="*/ 7488 w 10133"/>
              <a:gd name="connsiteY158" fmla="*/ 9052 h 10189"/>
              <a:gd name="connsiteX159" fmla="*/ 7527 w 10133"/>
              <a:gd name="connsiteY159" fmla="*/ 9029 h 10189"/>
              <a:gd name="connsiteX160" fmla="*/ 7695 w 10133"/>
              <a:gd name="connsiteY160" fmla="*/ 8822 h 10189"/>
              <a:gd name="connsiteX161" fmla="*/ 8162 w 10133"/>
              <a:gd name="connsiteY161" fmla="*/ 8683 h 10189"/>
              <a:gd name="connsiteX162" fmla="*/ 8344 w 10133"/>
              <a:gd name="connsiteY162" fmla="*/ 8614 h 10189"/>
              <a:gd name="connsiteX163" fmla="*/ 8720 w 10133"/>
              <a:gd name="connsiteY163" fmla="*/ 8476 h 10189"/>
              <a:gd name="connsiteX164" fmla="*/ 8953 w 10133"/>
              <a:gd name="connsiteY164" fmla="*/ 8359 h 10189"/>
              <a:gd name="connsiteX165" fmla="*/ 9692 w 10133"/>
              <a:gd name="connsiteY165" fmla="*/ 8429 h 10189"/>
              <a:gd name="connsiteX166" fmla="*/ 10004 w 10133"/>
              <a:gd name="connsiteY166" fmla="*/ 8290 h 10189"/>
              <a:gd name="connsiteX167" fmla="*/ 10017 w 10133"/>
              <a:gd name="connsiteY167" fmla="*/ 8198 h 10189"/>
              <a:gd name="connsiteX168" fmla="*/ 10133 w 10133"/>
              <a:gd name="connsiteY168"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835 w 10133"/>
              <a:gd name="connsiteY98" fmla="*/ 8221 h 10189"/>
              <a:gd name="connsiteX99" fmla="*/ 952 w 10133"/>
              <a:gd name="connsiteY99" fmla="*/ 8129 h 10189"/>
              <a:gd name="connsiteX100" fmla="*/ 1081 w 10133"/>
              <a:gd name="connsiteY100" fmla="*/ 8453 h 10189"/>
              <a:gd name="connsiteX101" fmla="*/ 991 w 10133"/>
              <a:gd name="connsiteY101" fmla="*/ 8429 h 10189"/>
              <a:gd name="connsiteX102" fmla="*/ 952 w 10133"/>
              <a:gd name="connsiteY102" fmla="*/ 8406 h 10189"/>
              <a:gd name="connsiteX103" fmla="*/ 900 w 10133"/>
              <a:gd name="connsiteY103" fmla="*/ 8545 h 10189"/>
              <a:gd name="connsiteX104" fmla="*/ 913 w 10133"/>
              <a:gd name="connsiteY104" fmla="*/ 8822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017 w 10133"/>
              <a:gd name="connsiteY112" fmla="*/ 9144 h 10189"/>
              <a:gd name="connsiteX113" fmla="*/ 1133 w 10133"/>
              <a:gd name="connsiteY113" fmla="*/ 9260 h 10189"/>
              <a:gd name="connsiteX114" fmla="*/ 1393 w 10133"/>
              <a:gd name="connsiteY114" fmla="*/ 9121 h 10189"/>
              <a:gd name="connsiteX115" fmla="*/ 1419 w 10133"/>
              <a:gd name="connsiteY115" fmla="*/ 9214 h 10189"/>
              <a:gd name="connsiteX116" fmla="*/ 1444 w 10133"/>
              <a:gd name="connsiteY116" fmla="*/ 9491 h 10189"/>
              <a:gd name="connsiteX117" fmla="*/ 1614 w 10133"/>
              <a:gd name="connsiteY117" fmla="*/ 9237 h 10189"/>
              <a:gd name="connsiteX118" fmla="*/ 1743 w 10133"/>
              <a:gd name="connsiteY118" fmla="*/ 9075 h 10189"/>
              <a:gd name="connsiteX119" fmla="*/ 1795 w 10133"/>
              <a:gd name="connsiteY119" fmla="*/ 9075 h 10189"/>
              <a:gd name="connsiteX120" fmla="*/ 1911 w 10133"/>
              <a:gd name="connsiteY120" fmla="*/ 9098 h 10189"/>
              <a:gd name="connsiteX121" fmla="*/ 2042 w 10133"/>
              <a:gd name="connsiteY121" fmla="*/ 9237 h 10189"/>
              <a:gd name="connsiteX122" fmla="*/ 2119 w 10133"/>
              <a:gd name="connsiteY122" fmla="*/ 9283 h 10189"/>
              <a:gd name="connsiteX123" fmla="*/ 2236 w 10133"/>
              <a:gd name="connsiteY123" fmla="*/ 9191 h 10189"/>
              <a:gd name="connsiteX124" fmla="*/ 2223 w 10133"/>
              <a:gd name="connsiteY124" fmla="*/ 9329 h 10189"/>
              <a:gd name="connsiteX125" fmla="*/ 2184 w 10133"/>
              <a:gd name="connsiteY125" fmla="*/ 9352 h 10189"/>
              <a:gd name="connsiteX126" fmla="*/ 2274 w 10133"/>
              <a:gd name="connsiteY126" fmla="*/ 9560 h 10189"/>
              <a:gd name="connsiteX127" fmla="*/ 2287 w 10133"/>
              <a:gd name="connsiteY127" fmla="*/ 9814 h 10189"/>
              <a:gd name="connsiteX128" fmla="*/ 2378 w 10133"/>
              <a:gd name="connsiteY128" fmla="*/ 9837 h 10189"/>
              <a:gd name="connsiteX129" fmla="*/ 2391 w 10133"/>
              <a:gd name="connsiteY129" fmla="*/ 9906 h 10189"/>
              <a:gd name="connsiteX130" fmla="*/ 2534 w 10133"/>
              <a:gd name="connsiteY130" fmla="*/ 9952 h 10189"/>
              <a:gd name="connsiteX131" fmla="*/ 3014 w 10133"/>
              <a:gd name="connsiteY131" fmla="*/ 10022 h 10189"/>
              <a:gd name="connsiteX132" fmla="*/ 3286 w 10133"/>
              <a:gd name="connsiteY132" fmla="*/ 9883 h 10189"/>
              <a:gd name="connsiteX133" fmla="*/ 3390 w 10133"/>
              <a:gd name="connsiteY133" fmla="*/ 9537 h 10189"/>
              <a:gd name="connsiteX134" fmla="*/ 3416 w 10133"/>
              <a:gd name="connsiteY134" fmla="*/ 9075 h 10189"/>
              <a:gd name="connsiteX135" fmla="*/ 3571 w 10133"/>
              <a:gd name="connsiteY135" fmla="*/ 8960 h 10189"/>
              <a:gd name="connsiteX136" fmla="*/ 3649 w 10133"/>
              <a:gd name="connsiteY136" fmla="*/ 8914 h 10189"/>
              <a:gd name="connsiteX137" fmla="*/ 3934 w 10133"/>
              <a:gd name="connsiteY137" fmla="*/ 8983 h 10189"/>
              <a:gd name="connsiteX138" fmla="*/ 4194 w 10133"/>
              <a:gd name="connsiteY138" fmla="*/ 9214 h 10189"/>
              <a:gd name="connsiteX139" fmla="*/ 4414 w 10133"/>
              <a:gd name="connsiteY139" fmla="*/ 9375 h 10189"/>
              <a:gd name="connsiteX140" fmla="*/ 4570 w 10133"/>
              <a:gd name="connsiteY140" fmla="*/ 9560 h 10189"/>
              <a:gd name="connsiteX141" fmla="*/ 4751 w 10133"/>
              <a:gd name="connsiteY141" fmla="*/ 9814 h 10189"/>
              <a:gd name="connsiteX142" fmla="*/ 4829 w 10133"/>
              <a:gd name="connsiteY142" fmla="*/ 10160 h 10189"/>
              <a:gd name="connsiteX143" fmla="*/ 5089 w 10133"/>
              <a:gd name="connsiteY143" fmla="*/ 10160 h 10189"/>
              <a:gd name="connsiteX144" fmla="*/ 5361 w 10133"/>
              <a:gd name="connsiteY144" fmla="*/ 10022 h 10189"/>
              <a:gd name="connsiteX145" fmla="*/ 5620 w 10133"/>
              <a:gd name="connsiteY145" fmla="*/ 9929 h 10189"/>
              <a:gd name="connsiteX146" fmla="*/ 5763 w 10133"/>
              <a:gd name="connsiteY146" fmla="*/ 9906 h 10189"/>
              <a:gd name="connsiteX147" fmla="*/ 5893 w 10133"/>
              <a:gd name="connsiteY147" fmla="*/ 9745 h 10189"/>
              <a:gd name="connsiteX148" fmla="*/ 5970 w 10133"/>
              <a:gd name="connsiteY148" fmla="*/ 9676 h 10189"/>
              <a:gd name="connsiteX149" fmla="*/ 6048 w 10133"/>
              <a:gd name="connsiteY149" fmla="*/ 9491 h 10189"/>
              <a:gd name="connsiteX150" fmla="*/ 6217 w 10133"/>
              <a:gd name="connsiteY150" fmla="*/ 9144 h 10189"/>
              <a:gd name="connsiteX151" fmla="*/ 6476 w 10133"/>
              <a:gd name="connsiteY151" fmla="*/ 8891 h 10189"/>
              <a:gd name="connsiteX152" fmla="*/ 6697 w 10133"/>
              <a:gd name="connsiteY152" fmla="*/ 9006 h 10189"/>
              <a:gd name="connsiteX153" fmla="*/ 6787 w 10133"/>
              <a:gd name="connsiteY153" fmla="*/ 9167 h 10189"/>
              <a:gd name="connsiteX154" fmla="*/ 6891 w 10133"/>
              <a:gd name="connsiteY154" fmla="*/ 9260 h 10189"/>
              <a:gd name="connsiteX155" fmla="*/ 7099 w 10133"/>
              <a:gd name="connsiteY155" fmla="*/ 9167 h 10189"/>
              <a:gd name="connsiteX156" fmla="*/ 7241 w 10133"/>
              <a:gd name="connsiteY156" fmla="*/ 8845 h 10189"/>
              <a:gd name="connsiteX157" fmla="*/ 7319 w 10133"/>
              <a:gd name="connsiteY157" fmla="*/ 8660 h 10189"/>
              <a:gd name="connsiteX158" fmla="*/ 7488 w 10133"/>
              <a:gd name="connsiteY158" fmla="*/ 9052 h 10189"/>
              <a:gd name="connsiteX159" fmla="*/ 7527 w 10133"/>
              <a:gd name="connsiteY159" fmla="*/ 9029 h 10189"/>
              <a:gd name="connsiteX160" fmla="*/ 7695 w 10133"/>
              <a:gd name="connsiteY160" fmla="*/ 8822 h 10189"/>
              <a:gd name="connsiteX161" fmla="*/ 8162 w 10133"/>
              <a:gd name="connsiteY161" fmla="*/ 8683 h 10189"/>
              <a:gd name="connsiteX162" fmla="*/ 8344 w 10133"/>
              <a:gd name="connsiteY162" fmla="*/ 8614 h 10189"/>
              <a:gd name="connsiteX163" fmla="*/ 8720 w 10133"/>
              <a:gd name="connsiteY163" fmla="*/ 8476 h 10189"/>
              <a:gd name="connsiteX164" fmla="*/ 8953 w 10133"/>
              <a:gd name="connsiteY164" fmla="*/ 8359 h 10189"/>
              <a:gd name="connsiteX165" fmla="*/ 9692 w 10133"/>
              <a:gd name="connsiteY165" fmla="*/ 8429 h 10189"/>
              <a:gd name="connsiteX166" fmla="*/ 10004 w 10133"/>
              <a:gd name="connsiteY166" fmla="*/ 8290 h 10189"/>
              <a:gd name="connsiteX167" fmla="*/ 10017 w 10133"/>
              <a:gd name="connsiteY167" fmla="*/ 8198 h 10189"/>
              <a:gd name="connsiteX168" fmla="*/ 10133 w 10133"/>
              <a:gd name="connsiteY168"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29 h 10189"/>
              <a:gd name="connsiteX100" fmla="*/ 1081 w 10133"/>
              <a:gd name="connsiteY100" fmla="*/ 8453 h 10189"/>
              <a:gd name="connsiteX101" fmla="*/ 991 w 10133"/>
              <a:gd name="connsiteY101" fmla="*/ 8429 h 10189"/>
              <a:gd name="connsiteX102" fmla="*/ 952 w 10133"/>
              <a:gd name="connsiteY102" fmla="*/ 8406 h 10189"/>
              <a:gd name="connsiteX103" fmla="*/ 900 w 10133"/>
              <a:gd name="connsiteY103" fmla="*/ 8545 h 10189"/>
              <a:gd name="connsiteX104" fmla="*/ 913 w 10133"/>
              <a:gd name="connsiteY104" fmla="*/ 8822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017 w 10133"/>
              <a:gd name="connsiteY112" fmla="*/ 9144 h 10189"/>
              <a:gd name="connsiteX113" fmla="*/ 1133 w 10133"/>
              <a:gd name="connsiteY113" fmla="*/ 9260 h 10189"/>
              <a:gd name="connsiteX114" fmla="*/ 1393 w 10133"/>
              <a:gd name="connsiteY114" fmla="*/ 9121 h 10189"/>
              <a:gd name="connsiteX115" fmla="*/ 1419 w 10133"/>
              <a:gd name="connsiteY115" fmla="*/ 9214 h 10189"/>
              <a:gd name="connsiteX116" fmla="*/ 1444 w 10133"/>
              <a:gd name="connsiteY116" fmla="*/ 9491 h 10189"/>
              <a:gd name="connsiteX117" fmla="*/ 1614 w 10133"/>
              <a:gd name="connsiteY117" fmla="*/ 9237 h 10189"/>
              <a:gd name="connsiteX118" fmla="*/ 1743 w 10133"/>
              <a:gd name="connsiteY118" fmla="*/ 9075 h 10189"/>
              <a:gd name="connsiteX119" fmla="*/ 1795 w 10133"/>
              <a:gd name="connsiteY119" fmla="*/ 9075 h 10189"/>
              <a:gd name="connsiteX120" fmla="*/ 1911 w 10133"/>
              <a:gd name="connsiteY120" fmla="*/ 9098 h 10189"/>
              <a:gd name="connsiteX121" fmla="*/ 2042 w 10133"/>
              <a:gd name="connsiteY121" fmla="*/ 9237 h 10189"/>
              <a:gd name="connsiteX122" fmla="*/ 2119 w 10133"/>
              <a:gd name="connsiteY122" fmla="*/ 9283 h 10189"/>
              <a:gd name="connsiteX123" fmla="*/ 2236 w 10133"/>
              <a:gd name="connsiteY123" fmla="*/ 9191 h 10189"/>
              <a:gd name="connsiteX124" fmla="*/ 2223 w 10133"/>
              <a:gd name="connsiteY124" fmla="*/ 9329 h 10189"/>
              <a:gd name="connsiteX125" fmla="*/ 2184 w 10133"/>
              <a:gd name="connsiteY125" fmla="*/ 9352 h 10189"/>
              <a:gd name="connsiteX126" fmla="*/ 2274 w 10133"/>
              <a:gd name="connsiteY126" fmla="*/ 9560 h 10189"/>
              <a:gd name="connsiteX127" fmla="*/ 2287 w 10133"/>
              <a:gd name="connsiteY127" fmla="*/ 9814 h 10189"/>
              <a:gd name="connsiteX128" fmla="*/ 2378 w 10133"/>
              <a:gd name="connsiteY128" fmla="*/ 9837 h 10189"/>
              <a:gd name="connsiteX129" fmla="*/ 2391 w 10133"/>
              <a:gd name="connsiteY129" fmla="*/ 9906 h 10189"/>
              <a:gd name="connsiteX130" fmla="*/ 2534 w 10133"/>
              <a:gd name="connsiteY130" fmla="*/ 9952 h 10189"/>
              <a:gd name="connsiteX131" fmla="*/ 3014 w 10133"/>
              <a:gd name="connsiteY131" fmla="*/ 10022 h 10189"/>
              <a:gd name="connsiteX132" fmla="*/ 3286 w 10133"/>
              <a:gd name="connsiteY132" fmla="*/ 9883 h 10189"/>
              <a:gd name="connsiteX133" fmla="*/ 3390 w 10133"/>
              <a:gd name="connsiteY133" fmla="*/ 9537 h 10189"/>
              <a:gd name="connsiteX134" fmla="*/ 3416 w 10133"/>
              <a:gd name="connsiteY134" fmla="*/ 9075 h 10189"/>
              <a:gd name="connsiteX135" fmla="*/ 3571 w 10133"/>
              <a:gd name="connsiteY135" fmla="*/ 8960 h 10189"/>
              <a:gd name="connsiteX136" fmla="*/ 3649 w 10133"/>
              <a:gd name="connsiteY136" fmla="*/ 8914 h 10189"/>
              <a:gd name="connsiteX137" fmla="*/ 3934 w 10133"/>
              <a:gd name="connsiteY137" fmla="*/ 8983 h 10189"/>
              <a:gd name="connsiteX138" fmla="*/ 4194 w 10133"/>
              <a:gd name="connsiteY138" fmla="*/ 9214 h 10189"/>
              <a:gd name="connsiteX139" fmla="*/ 4414 w 10133"/>
              <a:gd name="connsiteY139" fmla="*/ 9375 h 10189"/>
              <a:gd name="connsiteX140" fmla="*/ 4570 w 10133"/>
              <a:gd name="connsiteY140" fmla="*/ 9560 h 10189"/>
              <a:gd name="connsiteX141" fmla="*/ 4751 w 10133"/>
              <a:gd name="connsiteY141" fmla="*/ 9814 h 10189"/>
              <a:gd name="connsiteX142" fmla="*/ 4829 w 10133"/>
              <a:gd name="connsiteY142" fmla="*/ 10160 h 10189"/>
              <a:gd name="connsiteX143" fmla="*/ 5089 w 10133"/>
              <a:gd name="connsiteY143" fmla="*/ 10160 h 10189"/>
              <a:gd name="connsiteX144" fmla="*/ 5361 w 10133"/>
              <a:gd name="connsiteY144" fmla="*/ 10022 h 10189"/>
              <a:gd name="connsiteX145" fmla="*/ 5620 w 10133"/>
              <a:gd name="connsiteY145" fmla="*/ 9929 h 10189"/>
              <a:gd name="connsiteX146" fmla="*/ 5763 w 10133"/>
              <a:gd name="connsiteY146" fmla="*/ 9906 h 10189"/>
              <a:gd name="connsiteX147" fmla="*/ 5893 w 10133"/>
              <a:gd name="connsiteY147" fmla="*/ 9745 h 10189"/>
              <a:gd name="connsiteX148" fmla="*/ 5970 w 10133"/>
              <a:gd name="connsiteY148" fmla="*/ 9676 h 10189"/>
              <a:gd name="connsiteX149" fmla="*/ 6048 w 10133"/>
              <a:gd name="connsiteY149" fmla="*/ 9491 h 10189"/>
              <a:gd name="connsiteX150" fmla="*/ 6217 w 10133"/>
              <a:gd name="connsiteY150" fmla="*/ 9144 h 10189"/>
              <a:gd name="connsiteX151" fmla="*/ 6476 w 10133"/>
              <a:gd name="connsiteY151" fmla="*/ 8891 h 10189"/>
              <a:gd name="connsiteX152" fmla="*/ 6697 w 10133"/>
              <a:gd name="connsiteY152" fmla="*/ 9006 h 10189"/>
              <a:gd name="connsiteX153" fmla="*/ 6787 w 10133"/>
              <a:gd name="connsiteY153" fmla="*/ 9167 h 10189"/>
              <a:gd name="connsiteX154" fmla="*/ 6891 w 10133"/>
              <a:gd name="connsiteY154" fmla="*/ 9260 h 10189"/>
              <a:gd name="connsiteX155" fmla="*/ 7099 w 10133"/>
              <a:gd name="connsiteY155" fmla="*/ 9167 h 10189"/>
              <a:gd name="connsiteX156" fmla="*/ 7241 w 10133"/>
              <a:gd name="connsiteY156" fmla="*/ 8845 h 10189"/>
              <a:gd name="connsiteX157" fmla="*/ 7319 w 10133"/>
              <a:gd name="connsiteY157" fmla="*/ 8660 h 10189"/>
              <a:gd name="connsiteX158" fmla="*/ 7488 w 10133"/>
              <a:gd name="connsiteY158" fmla="*/ 9052 h 10189"/>
              <a:gd name="connsiteX159" fmla="*/ 7527 w 10133"/>
              <a:gd name="connsiteY159" fmla="*/ 9029 h 10189"/>
              <a:gd name="connsiteX160" fmla="*/ 7695 w 10133"/>
              <a:gd name="connsiteY160" fmla="*/ 8822 h 10189"/>
              <a:gd name="connsiteX161" fmla="*/ 8162 w 10133"/>
              <a:gd name="connsiteY161" fmla="*/ 8683 h 10189"/>
              <a:gd name="connsiteX162" fmla="*/ 8344 w 10133"/>
              <a:gd name="connsiteY162" fmla="*/ 8614 h 10189"/>
              <a:gd name="connsiteX163" fmla="*/ 8720 w 10133"/>
              <a:gd name="connsiteY163" fmla="*/ 8476 h 10189"/>
              <a:gd name="connsiteX164" fmla="*/ 8953 w 10133"/>
              <a:gd name="connsiteY164" fmla="*/ 8359 h 10189"/>
              <a:gd name="connsiteX165" fmla="*/ 9692 w 10133"/>
              <a:gd name="connsiteY165" fmla="*/ 8429 h 10189"/>
              <a:gd name="connsiteX166" fmla="*/ 10004 w 10133"/>
              <a:gd name="connsiteY166" fmla="*/ 8290 h 10189"/>
              <a:gd name="connsiteX167" fmla="*/ 10017 w 10133"/>
              <a:gd name="connsiteY167" fmla="*/ 8198 h 10189"/>
              <a:gd name="connsiteX168" fmla="*/ 10133 w 10133"/>
              <a:gd name="connsiteY168"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081 w 10133"/>
              <a:gd name="connsiteY100" fmla="*/ 8453 h 10189"/>
              <a:gd name="connsiteX101" fmla="*/ 991 w 10133"/>
              <a:gd name="connsiteY101" fmla="*/ 8429 h 10189"/>
              <a:gd name="connsiteX102" fmla="*/ 952 w 10133"/>
              <a:gd name="connsiteY102" fmla="*/ 8406 h 10189"/>
              <a:gd name="connsiteX103" fmla="*/ 900 w 10133"/>
              <a:gd name="connsiteY103" fmla="*/ 8545 h 10189"/>
              <a:gd name="connsiteX104" fmla="*/ 913 w 10133"/>
              <a:gd name="connsiteY104" fmla="*/ 8822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017 w 10133"/>
              <a:gd name="connsiteY112" fmla="*/ 9144 h 10189"/>
              <a:gd name="connsiteX113" fmla="*/ 1133 w 10133"/>
              <a:gd name="connsiteY113" fmla="*/ 9260 h 10189"/>
              <a:gd name="connsiteX114" fmla="*/ 1393 w 10133"/>
              <a:gd name="connsiteY114" fmla="*/ 9121 h 10189"/>
              <a:gd name="connsiteX115" fmla="*/ 1419 w 10133"/>
              <a:gd name="connsiteY115" fmla="*/ 9214 h 10189"/>
              <a:gd name="connsiteX116" fmla="*/ 1444 w 10133"/>
              <a:gd name="connsiteY116" fmla="*/ 9491 h 10189"/>
              <a:gd name="connsiteX117" fmla="*/ 1614 w 10133"/>
              <a:gd name="connsiteY117" fmla="*/ 9237 h 10189"/>
              <a:gd name="connsiteX118" fmla="*/ 1743 w 10133"/>
              <a:gd name="connsiteY118" fmla="*/ 9075 h 10189"/>
              <a:gd name="connsiteX119" fmla="*/ 1795 w 10133"/>
              <a:gd name="connsiteY119" fmla="*/ 9075 h 10189"/>
              <a:gd name="connsiteX120" fmla="*/ 1911 w 10133"/>
              <a:gd name="connsiteY120" fmla="*/ 9098 h 10189"/>
              <a:gd name="connsiteX121" fmla="*/ 2042 w 10133"/>
              <a:gd name="connsiteY121" fmla="*/ 9237 h 10189"/>
              <a:gd name="connsiteX122" fmla="*/ 2119 w 10133"/>
              <a:gd name="connsiteY122" fmla="*/ 9283 h 10189"/>
              <a:gd name="connsiteX123" fmla="*/ 2236 w 10133"/>
              <a:gd name="connsiteY123" fmla="*/ 9191 h 10189"/>
              <a:gd name="connsiteX124" fmla="*/ 2223 w 10133"/>
              <a:gd name="connsiteY124" fmla="*/ 9329 h 10189"/>
              <a:gd name="connsiteX125" fmla="*/ 2184 w 10133"/>
              <a:gd name="connsiteY125" fmla="*/ 9352 h 10189"/>
              <a:gd name="connsiteX126" fmla="*/ 2274 w 10133"/>
              <a:gd name="connsiteY126" fmla="*/ 9560 h 10189"/>
              <a:gd name="connsiteX127" fmla="*/ 2287 w 10133"/>
              <a:gd name="connsiteY127" fmla="*/ 9814 h 10189"/>
              <a:gd name="connsiteX128" fmla="*/ 2378 w 10133"/>
              <a:gd name="connsiteY128" fmla="*/ 9837 h 10189"/>
              <a:gd name="connsiteX129" fmla="*/ 2391 w 10133"/>
              <a:gd name="connsiteY129" fmla="*/ 9906 h 10189"/>
              <a:gd name="connsiteX130" fmla="*/ 2534 w 10133"/>
              <a:gd name="connsiteY130" fmla="*/ 9952 h 10189"/>
              <a:gd name="connsiteX131" fmla="*/ 3014 w 10133"/>
              <a:gd name="connsiteY131" fmla="*/ 10022 h 10189"/>
              <a:gd name="connsiteX132" fmla="*/ 3286 w 10133"/>
              <a:gd name="connsiteY132" fmla="*/ 9883 h 10189"/>
              <a:gd name="connsiteX133" fmla="*/ 3390 w 10133"/>
              <a:gd name="connsiteY133" fmla="*/ 9537 h 10189"/>
              <a:gd name="connsiteX134" fmla="*/ 3416 w 10133"/>
              <a:gd name="connsiteY134" fmla="*/ 9075 h 10189"/>
              <a:gd name="connsiteX135" fmla="*/ 3571 w 10133"/>
              <a:gd name="connsiteY135" fmla="*/ 8960 h 10189"/>
              <a:gd name="connsiteX136" fmla="*/ 3649 w 10133"/>
              <a:gd name="connsiteY136" fmla="*/ 8914 h 10189"/>
              <a:gd name="connsiteX137" fmla="*/ 3934 w 10133"/>
              <a:gd name="connsiteY137" fmla="*/ 8983 h 10189"/>
              <a:gd name="connsiteX138" fmla="*/ 4194 w 10133"/>
              <a:gd name="connsiteY138" fmla="*/ 9214 h 10189"/>
              <a:gd name="connsiteX139" fmla="*/ 4414 w 10133"/>
              <a:gd name="connsiteY139" fmla="*/ 9375 h 10189"/>
              <a:gd name="connsiteX140" fmla="*/ 4570 w 10133"/>
              <a:gd name="connsiteY140" fmla="*/ 9560 h 10189"/>
              <a:gd name="connsiteX141" fmla="*/ 4751 w 10133"/>
              <a:gd name="connsiteY141" fmla="*/ 9814 h 10189"/>
              <a:gd name="connsiteX142" fmla="*/ 4829 w 10133"/>
              <a:gd name="connsiteY142" fmla="*/ 10160 h 10189"/>
              <a:gd name="connsiteX143" fmla="*/ 5089 w 10133"/>
              <a:gd name="connsiteY143" fmla="*/ 10160 h 10189"/>
              <a:gd name="connsiteX144" fmla="*/ 5361 w 10133"/>
              <a:gd name="connsiteY144" fmla="*/ 10022 h 10189"/>
              <a:gd name="connsiteX145" fmla="*/ 5620 w 10133"/>
              <a:gd name="connsiteY145" fmla="*/ 9929 h 10189"/>
              <a:gd name="connsiteX146" fmla="*/ 5763 w 10133"/>
              <a:gd name="connsiteY146" fmla="*/ 9906 h 10189"/>
              <a:gd name="connsiteX147" fmla="*/ 5893 w 10133"/>
              <a:gd name="connsiteY147" fmla="*/ 9745 h 10189"/>
              <a:gd name="connsiteX148" fmla="*/ 5970 w 10133"/>
              <a:gd name="connsiteY148" fmla="*/ 9676 h 10189"/>
              <a:gd name="connsiteX149" fmla="*/ 6048 w 10133"/>
              <a:gd name="connsiteY149" fmla="*/ 9491 h 10189"/>
              <a:gd name="connsiteX150" fmla="*/ 6217 w 10133"/>
              <a:gd name="connsiteY150" fmla="*/ 9144 h 10189"/>
              <a:gd name="connsiteX151" fmla="*/ 6476 w 10133"/>
              <a:gd name="connsiteY151" fmla="*/ 8891 h 10189"/>
              <a:gd name="connsiteX152" fmla="*/ 6697 w 10133"/>
              <a:gd name="connsiteY152" fmla="*/ 9006 h 10189"/>
              <a:gd name="connsiteX153" fmla="*/ 6787 w 10133"/>
              <a:gd name="connsiteY153" fmla="*/ 9167 h 10189"/>
              <a:gd name="connsiteX154" fmla="*/ 6891 w 10133"/>
              <a:gd name="connsiteY154" fmla="*/ 9260 h 10189"/>
              <a:gd name="connsiteX155" fmla="*/ 7099 w 10133"/>
              <a:gd name="connsiteY155" fmla="*/ 9167 h 10189"/>
              <a:gd name="connsiteX156" fmla="*/ 7241 w 10133"/>
              <a:gd name="connsiteY156" fmla="*/ 8845 h 10189"/>
              <a:gd name="connsiteX157" fmla="*/ 7319 w 10133"/>
              <a:gd name="connsiteY157" fmla="*/ 8660 h 10189"/>
              <a:gd name="connsiteX158" fmla="*/ 7488 w 10133"/>
              <a:gd name="connsiteY158" fmla="*/ 9052 h 10189"/>
              <a:gd name="connsiteX159" fmla="*/ 7527 w 10133"/>
              <a:gd name="connsiteY159" fmla="*/ 9029 h 10189"/>
              <a:gd name="connsiteX160" fmla="*/ 7695 w 10133"/>
              <a:gd name="connsiteY160" fmla="*/ 8822 h 10189"/>
              <a:gd name="connsiteX161" fmla="*/ 8162 w 10133"/>
              <a:gd name="connsiteY161" fmla="*/ 8683 h 10189"/>
              <a:gd name="connsiteX162" fmla="*/ 8344 w 10133"/>
              <a:gd name="connsiteY162" fmla="*/ 8614 h 10189"/>
              <a:gd name="connsiteX163" fmla="*/ 8720 w 10133"/>
              <a:gd name="connsiteY163" fmla="*/ 8476 h 10189"/>
              <a:gd name="connsiteX164" fmla="*/ 8953 w 10133"/>
              <a:gd name="connsiteY164" fmla="*/ 8359 h 10189"/>
              <a:gd name="connsiteX165" fmla="*/ 9692 w 10133"/>
              <a:gd name="connsiteY165" fmla="*/ 8429 h 10189"/>
              <a:gd name="connsiteX166" fmla="*/ 10004 w 10133"/>
              <a:gd name="connsiteY166" fmla="*/ 8290 h 10189"/>
              <a:gd name="connsiteX167" fmla="*/ 10017 w 10133"/>
              <a:gd name="connsiteY167" fmla="*/ 8198 h 10189"/>
              <a:gd name="connsiteX168" fmla="*/ 10133 w 10133"/>
              <a:gd name="connsiteY168"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991 w 10133"/>
              <a:gd name="connsiteY101" fmla="*/ 8429 h 10189"/>
              <a:gd name="connsiteX102" fmla="*/ 952 w 10133"/>
              <a:gd name="connsiteY102" fmla="*/ 8406 h 10189"/>
              <a:gd name="connsiteX103" fmla="*/ 900 w 10133"/>
              <a:gd name="connsiteY103" fmla="*/ 8545 h 10189"/>
              <a:gd name="connsiteX104" fmla="*/ 913 w 10133"/>
              <a:gd name="connsiteY104" fmla="*/ 8822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017 w 10133"/>
              <a:gd name="connsiteY112" fmla="*/ 9144 h 10189"/>
              <a:gd name="connsiteX113" fmla="*/ 1133 w 10133"/>
              <a:gd name="connsiteY113" fmla="*/ 9260 h 10189"/>
              <a:gd name="connsiteX114" fmla="*/ 1393 w 10133"/>
              <a:gd name="connsiteY114" fmla="*/ 9121 h 10189"/>
              <a:gd name="connsiteX115" fmla="*/ 1419 w 10133"/>
              <a:gd name="connsiteY115" fmla="*/ 9214 h 10189"/>
              <a:gd name="connsiteX116" fmla="*/ 1444 w 10133"/>
              <a:gd name="connsiteY116" fmla="*/ 9491 h 10189"/>
              <a:gd name="connsiteX117" fmla="*/ 1614 w 10133"/>
              <a:gd name="connsiteY117" fmla="*/ 9237 h 10189"/>
              <a:gd name="connsiteX118" fmla="*/ 1743 w 10133"/>
              <a:gd name="connsiteY118" fmla="*/ 9075 h 10189"/>
              <a:gd name="connsiteX119" fmla="*/ 1795 w 10133"/>
              <a:gd name="connsiteY119" fmla="*/ 9075 h 10189"/>
              <a:gd name="connsiteX120" fmla="*/ 1911 w 10133"/>
              <a:gd name="connsiteY120" fmla="*/ 9098 h 10189"/>
              <a:gd name="connsiteX121" fmla="*/ 2042 w 10133"/>
              <a:gd name="connsiteY121" fmla="*/ 9237 h 10189"/>
              <a:gd name="connsiteX122" fmla="*/ 2119 w 10133"/>
              <a:gd name="connsiteY122" fmla="*/ 9283 h 10189"/>
              <a:gd name="connsiteX123" fmla="*/ 2236 w 10133"/>
              <a:gd name="connsiteY123" fmla="*/ 9191 h 10189"/>
              <a:gd name="connsiteX124" fmla="*/ 2223 w 10133"/>
              <a:gd name="connsiteY124" fmla="*/ 9329 h 10189"/>
              <a:gd name="connsiteX125" fmla="*/ 2184 w 10133"/>
              <a:gd name="connsiteY125" fmla="*/ 9352 h 10189"/>
              <a:gd name="connsiteX126" fmla="*/ 2274 w 10133"/>
              <a:gd name="connsiteY126" fmla="*/ 9560 h 10189"/>
              <a:gd name="connsiteX127" fmla="*/ 2287 w 10133"/>
              <a:gd name="connsiteY127" fmla="*/ 9814 h 10189"/>
              <a:gd name="connsiteX128" fmla="*/ 2378 w 10133"/>
              <a:gd name="connsiteY128" fmla="*/ 9837 h 10189"/>
              <a:gd name="connsiteX129" fmla="*/ 2391 w 10133"/>
              <a:gd name="connsiteY129" fmla="*/ 9906 h 10189"/>
              <a:gd name="connsiteX130" fmla="*/ 2534 w 10133"/>
              <a:gd name="connsiteY130" fmla="*/ 9952 h 10189"/>
              <a:gd name="connsiteX131" fmla="*/ 3014 w 10133"/>
              <a:gd name="connsiteY131" fmla="*/ 10022 h 10189"/>
              <a:gd name="connsiteX132" fmla="*/ 3286 w 10133"/>
              <a:gd name="connsiteY132" fmla="*/ 9883 h 10189"/>
              <a:gd name="connsiteX133" fmla="*/ 3390 w 10133"/>
              <a:gd name="connsiteY133" fmla="*/ 9537 h 10189"/>
              <a:gd name="connsiteX134" fmla="*/ 3416 w 10133"/>
              <a:gd name="connsiteY134" fmla="*/ 9075 h 10189"/>
              <a:gd name="connsiteX135" fmla="*/ 3571 w 10133"/>
              <a:gd name="connsiteY135" fmla="*/ 8960 h 10189"/>
              <a:gd name="connsiteX136" fmla="*/ 3649 w 10133"/>
              <a:gd name="connsiteY136" fmla="*/ 8914 h 10189"/>
              <a:gd name="connsiteX137" fmla="*/ 3934 w 10133"/>
              <a:gd name="connsiteY137" fmla="*/ 8983 h 10189"/>
              <a:gd name="connsiteX138" fmla="*/ 4194 w 10133"/>
              <a:gd name="connsiteY138" fmla="*/ 9214 h 10189"/>
              <a:gd name="connsiteX139" fmla="*/ 4414 w 10133"/>
              <a:gd name="connsiteY139" fmla="*/ 9375 h 10189"/>
              <a:gd name="connsiteX140" fmla="*/ 4570 w 10133"/>
              <a:gd name="connsiteY140" fmla="*/ 9560 h 10189"/>
              <a:gd name="connsiteX141" fmla="*/ 4751 w 10133"/>
              <a:gd name="connsiteY141" fmla="*/ 9814 h 10189"/>
              <a:gd name="connsiteX142" fmla="*/ 4829 w 10133"/>
              <a:gd name="connsiteY142" fmla="*/ 10160 h 10189"/>
              <a:gd name="connsiteX143" fmla="*/ 5089 w 10133"/>
              <a:gd name="connsiteY143" fmla="*/ 10160 h 10189"/>
              <a:gd name="connsiteX144" fmla="*/ 5361 w 10133"/>
              <a:gd name="connsiteY144" fmla="*/ 10022 h 10189"/>
              <a:gd name="connsiteX145" fmla="*/ 5620 w 10133"/>
              <a:gd name="connsiteY145" fmla="*/ 9929 h 10189"/>
              <a:gd name="connsiteX146" fmla="*/ 5763 w 10133"/>
              <a:gd name="connsiteY146" fmla="*/ 9906 h 10189"/>
              <a:gd name="connsiteX147" fmla="*/ 5893 w 10133"/>
              <a:gd name="connsiteY147" fmla="*/ 9745 h 10189"/>
              <a:gd name="connsiteX148" fmla="*/ 5970 w 10133"/>
              <a:gd name="connsiteY148" fmla="*/ 9676 h 10189"/>
              <a:gd name="connsiteX149" fmla="*/ 6048 w 10133"/>
              <a:gd name="connsiteY149" fmla="*/ 9491 h 10189"/>
              <a:gd name="connsiteX150" fmla="*/ 6217 w 10133"/>
              <a:gd name="connsiteY150" fmla="*/ 9144 h 10189"/>
              <a:gd name="connsiteX151" fmla="*/ 6476 w 10133"/>
              <a:gd name="connsiteY151" fmla="*/ 8891 h 10189"/>
              <a:gd name="connsiteX152" fmla="*/ 6697 w 10133"/>
              <a:gd name="connsiteY152" fmla="*/ 9006 h 10189"/>
              <a:gd name="connsiteX153" fmla="*/ 6787 w 10133"/>
              <a:gd name="connsiteY153" fmla="*/ 9167 h 10189"/>
              <a:gd name="connsiteX154" fmla="*/ 6891 w 10133"/>
              <a:gd name="connsiteY154" fmla="*/ 9260 h 10189"/>
              <a:gd name="connsiteX155" fmla="*/ 7099 w 10133"/>
              <a:gd name="connsiteY155" fmla="*/ 9167 h 10189"/>
              <a:gd name="connsiteX156" fmla="*/ 7241 w 10133"/>
              <a:gd name="connsiteY156" fmla="*/ 8845 h 10189"/>
              <a:gd name="connsiteX157" fmla="*/ 7319 w 10133"/>
              <a:gd name="connsiteY157" fmla="*/ 8660 h 10189"/>
              <a:gd name="connsiteX158" fmla="*/ 7488 w 10133"/>
              <a:gd name="connsiteY158" fmla="*/ 9052 h 10189"/>
              <a:gd name="connsiteX159" fmla="*/ 7527 w 10133"/>
              <a:gd name="connsiteY159" fmla="*/ 9029 h 10189"/>
              <a:gd name="connsiteX160" fmla="*/ 7695 w 10133"/>
              <a:gd name="connsiteY160" fmla="*/ 8822 h 10189"/>
              <a:gd name="connsiteX161" fmla="*/ 8162 w 10133"/>
              <a:gd name="connsiteY161" fmla="*/ 8683 h 10189"/>
              <a:gd name="connsiteX162" fmla="*/ 8344 w 10133"/>
              <a:gd name="connsiteY162" fmla="*/ 8614 h 10189"/>
              <a:gd name="connsiteX163" fmla="*/ 8720 w 10133"/>
              <a:gd name="connsiteY163" fmla="*/ 8476 h 10189"/>
              <a:gd name="connsiteX164" fmla="*/ 8953 w 10133"/>
              <a:gd name="connsiteY164" fmla="*/ 8359 h 10189"/>
              <a:gd name="connsiteX165" fmla="*/ 9692 w 10133"/>
              <a:gd name="connsiteY165" fmla="*/ 8429 h 10189"/>
              <a:gd name="connsiteX166" fmla="*/ 10004 w 10133"/>
              <a:gd name="connsiteY166" fmla="*/ 8290 h 10189"/>
              <a:gd name="connsiteX167" fmla="*/ 10017 w 10133"/>
              <a:gd name="connsiteY167" fmla="*/ 8198 h 10189"/>
              <a:gd name="connsiteX168" fmla="*/ 10133 w 10133"/>
              <a:gd name="connsiteY168"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52 w 10133"/>
              <a:gd name="connsiteY102" fmla="*/ 8406 h 10189"/>
              <a:gd name="connsiteX103" fmla="*/ 900 w 10133"/>
              <a:gd name="connsiteY103" fmla="*/ 8545 h 10189"/>
              <a:gd name="connsiteX104" fmla="*/ 913 w 10133"/>
              <a:gd name="connsiteY104" fmla="*/ 8822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017 w 10133"/>
              <a:gd name="connsiteY112" fmla="*/ 9144 h 10189"/>
              <a:gd name="connsiteX113" fmla="*/ 1133 w 10133"/>
              <a:gd name="connsiteY113" fmla="*/ 9260 h 10189"/>
              <a:gd name="connsiteX114" fmla="*/ 1393 w 10133"/>
              <a:gd name="connsiteY114" fmla="*/ 9121 h 10189"/>
              <a:gd name="connsiteX115" fmla="*/ 1419 w 10133"/>
              <a:gd name="connsiteY115" fmla="*/ 9214 h 10189"/>
              <a:gd name="connsiteX116" fmla="*/ 1444 w 10133"/>
              <a:gd name="connsiteY116" fmla="*/ 9491 h 10189"/>
              <a:gd name="connsiteX117" fmla="*/ 1614 w 10133"/>
              <a:gd name="connsiteY117" fmla="*/ 9237 h 10189"/>
              <a:gd name="connsiteX118" fmla="*/ 1743 w 10133"/>
              <a:gd name="connsiteY118" fmla="*/ 9075 h 10189"/>
              <a:gd name="connsiteX119" fmla="*/ 1795 w 10133"/>
              <a:gd name="connsiteY119" fmla="*/ 9075 h 10189"/>
              <a:gd name="connsiteX120" fmla="*/ 1911 w 10133"/>
              <a:gd name="connsiteY120" fmla="*/ 9098 h 10189"/>
              <a:gd name="connsiteX121" fmla="*/ 2042 w 10133"/>
              <a:gd name="connsiteY121" fmla="*/ 9237 h 10189"/>
              <a:gd name="connsiteX122" fmla="*/ 2119 w 10133"/>
              <a:gd name="connsiteY122" fmla="*/ 9283 h 10189"/>
              <a:gd name="connsiteX123" fmla="*/ 2236 w 10133"/>
              <a:gd name="connsiteY123" fmla="*/ 9191 h 10189"/>
              <a:gd name="connsiteX124" fmla="*/ 2223 w 10133"/>
              <a:gd name="connsiteY124" fmla="*/ 9329 h 10189"/>
              <a:gd name="connsiteX125" fmla="*/ 2184 w 10133"/>
              <a:gd name="connsiteY125" fmla="*/ 9352 h 10189"/>
              <a:gd name="connsiteX126" fmla="*/ 2274 w 10133"/>
              <a:gd name="connsiteY126" fmla="*/ 9560 h 10189"/>
              <a:gd name="connsiteX127" fmla="*/ 2287 w 10133"/>
              <a:gd name="connsiteY127" fmla="*/ 9814 h 10189"/>
              <a:gd name="connsiteX128" fmla="*/ 2378 w 10133"/>
              <a:gd name="connsiteY128" fmla="*/ 9837 h 10189"/>
              <a:gd name="connsiteX129" fmla="*/ 2391 w 10133"/>
              <a:gd name="connsiteY129" fmla="*/ 9906 h 10189"/>
              <a:gd name="connsiteX130" fmla="*/ 2534 w 10133"/>
              <a:gd name="connsiteY130" fmla="*/ 9952 h 10189"/>
              <a:gd name="connsiteX131" fmla="*/ 3014 w 10133"/>
              <a:gd name="connsiteY131" fmla="*/ 10022 h 10189"/>
              <a:gd name="connsiteX132" fmla="*/ 3286 w 10133"/>
              <a:gd name="connsiteY132" fmla="*/ 9883 h 10189"/>
              <a:gd name="connsiteX133" fmla="*/ 3390 w 10133"/>
              <a:gd name="connsiteY133" fmla="*/ 9537 h 10189"/>
              <a:gd name="connsiteX134" fmla="*/ 3416 w 10133"/>
              <a:gd name="connsiteY134" fmla="*/ 9075 h 10189"/>
              <a:gd name="connsiteX135" fmla="*/ 3571 w 10133"/>
              <a:gd name="connsiteY135" fmla="*/ 8960 h 10189"/>
              <a:gd name="connsiteX136" fmla="*/ 3649 w 10133"/>
              <a:gd name="connsiteY136" fmla="*/ 8914 h 10189"/>
              <a:gd name="connsiteX137" fmla="*/ 3934 w 10133"/>
              <a:gd name="connsiteY137" fmla="*/ 8983 h 10189"/>
              <a:gd name="connsiteX138" fmla="*/ 4194 w 10133"/>
              <a:gd name="connsiteY138" fmla="*/ 9214 h 10189"/>
              <a:gd name="connsiteX139" fmla="*/ 4414 w 10133"/>
              <a:gd name="connsiteY139" fmla="*/ 9375 h 10189"/>
              <a:gd name="connsiteX140" fmla="*/ 4570 w 10133"/>
              <a:gd name="connsiteY140" fmla="*/ 9560 h 10189"/>
              <a:gd name="connsiteX141" fmla="*/ 4751 w 10133"/>
              <a:gd name="connsiteY141" fmla="*/ 9814 h 10189"/>
              <a:gd name="connsiteX142" fmla="*/ 4829 w 10133"/>
              <a:gd name="connsiteY142" fmla="*/ 10160 h 10189"/>
              <a:gd name="connsiteX143" fmla="*/ 5089 w 10133"/>
              <a:gd name="connsiteY143" fmla="*/ 10160 h 10189"/>
              <a:gd name="connsiteX144" fmla="*/ 5361 w 10133"/>
              <a:gd name="connsiteY144" fmla="*/ 10022 h 10189"/>
              <a:gd name="connsiteX145" fmla="*/ 5620 w 10133"/>
              <a:gd name="connsiteY145" fmla="*/ 9929 h 10189"/>
              <a:gd name="connsiteX146" fmla="*/ 5763 w 10133"/>
              <a:gd name="connsiteY146" fmla="*/ 9906 h 10189"/>
              <a:gd name="connsiteX147" fmla="*/ 5893 w 10133"/>
              <a:gd name="connsiteY147" fmla="*/ 9745 h 10189"/>
              <a:gd name="connsiteX148" fmla="*/ 5970 w 10133"/>
              <a:gd name="connsiteY148" fmla="*/ 9676 h 10189"/>
              <a:gd name="connsiteX149" fmla="*/ 6048 w 10133"/>
              <a:gd name="connsiteY149" fmla="*/ 9491 h 10189"/>
              <a:gd name="connsiteX150" fmla="*/ 6217 w 10133"/>
              <a:gd name="connsiteY150" fmla="*/ 9144 h 10189"/>
              <a:gd name="connsiteX151" fmla="*/ 6476 w 10133"/>
              <a:gd name="connsiteY151" fmla="*/ 8891 h 10189"/>
              <a:gd name="connsiteX152" fmla="*/ 6697 w 10133"/>
              <a:gd name="connsiteY152" fmla="*/ 9006 h 10189"/>
              <a:gd name="connsiteX153" fmla="*/ 6787 w 10133"/>
              <a:gd name="connsiteY153" fmla="*/ 9167 h 10189"/>
              <a:gd name="connsiteX154" fmla="*/ 6891 w 10133"/>
              <a:gd name="connsiteY154" fmla="*/ 9260 h 10189"/>
              <a:gd name="connsiteX155" fmla="*/ 7099 w 10133"/>
              <a:gd name="connsiteY155" fmla="*/ 9167 h 10189"/>
              <a:gd name="connsiteX156" fmla="*/ 7241 w 10133"/>
              <a:gd name="connsiteY156" fmla="*/ 8845 h 10189"/>
              <a:gd name="connsiteX157" fmla="*/ 7319 w 10133"/>
              <a:gd name="connsiteY157" fmla="*/ 8660 h 10189"/>
              <a:gd name="connsiteX158" fmla="*/ 7488 w 10133"/>
              <a:gd name="connsiteY158" fmla="*/ 9052 h 10189"/>
              <a:gd name="connsiteX159" fmla="*/ 7527 w 10133"/>
              <a:gd name="connsiteY159" fmla="*/ 9029 h 10189"/>
              <a:gd name="connsiteX160" fmla="*/ 7695 w 10133"/>
              <a:gd name="connsiteY160" fmla="*/ 8822 h 10189"/>
              <a:gd name="connsiteX161" fmla="*/ 8162 w 10133"/>
              <a:gd name="connsiteY161" fmla="*/ 8683 h 10189"/>
              <a:gd name="connsiteX162" fmla="*/ 8344 w 10133"/>
              <a:gd name="connsiteY162" fmla="*/ 8614 h 10189"/>
              <a:gd name="connsiteX163" fmla="*/ 8720 w 10133"/>
              <a:gd name="connsiteY163" fmla="*/ 8476 h 10189"/>
              <a:gd name="connsiteX164" fmla="*/ 8953 w 10133"/>
              <a:gd name="connsiteY164" fmla="*/ 8359 h 10189"/>
              <a:gd name="connsiteX165" fmla="*/ 9692 w 10133"/>
              <a:gd name="connsiteY165" fmla="*/ 8429 h 10189"/>
              <a:gd name="connsiteX166" fmla="*/ 10004 w 10133"/>
              <a:gd name="connsiteY166" fmla="*/ 8290 h 10189"/>
              <a:gd name="connsiteX167" fmla="*/ 10017 w 10133"/>
              <a:gd name="connsiteY167" fmla="*/ 8198 h 10189"/>
              <a:gd name="connsiteX168" fmla="*/ 10133 w 10133"/>
              <a:gd name="connsiteY168"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913 w 10133"/>
              <a:gd name="connsiteY104" fmla="*/ 8822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017 w 10133"/>
              <a:gd name="connsiteY112" fmla="*/ 9144 h 10189"/>
              <a:gd name="connsiteX113" fmla="*/ 1133 w 10133"/>
              <a:gd name="connsiteY113" fmla="*/ 9260 h 10189"/>
              <a:gd name="connsiteX114" fmla="*/ 1393 w 10133"/>
              <a:gd name="connsiteY114" fmla="*/ 9121 h 10189"/>
              <a:gd name="connsiteX115" fmla="*/ 1419 w 10133"/>
              <a:gd name="connsiteY115" fmla="*/ 9214 h 10189"/>
              <a:gd name="connsiteX116" fmla="*/ 1444 w 10133"/>
              <a:gd name="connsiteY116" fmla="*/ 9491 h 10189"/>
              <a:gd name="connsiteX117" fmla="*/ 1614 w 10133"/>
              <a:gd name="connsiteY117" fmla="*/ 9237 h 10189"/>
              <a:gd name="connsiteX118" fmla="*/ 1743 w 10133"/>
              <a:gd name="connsiteY118" fmla="*/ 9075 h 10189"/>
              <a:gd name="connsiteX119" fmla="*/ 1795 w 10133"/>
              <a:gd name="connsiteY119" fmla="*/ 9075 h 10189"/>
              <a:gd name="connsiteX120" fmla="*/ 1911 w 10133"/>
              <a:gd name="connsiteY120" fmla="*/ 9098 h 10189"/>
              <a:gd name="connsiteX121" fmla="*/ 2042 w 10133"/>
              <a:gd name="connsiteY121" fmla="*/ 9237 h 10189"/>
              <a:gd name="connsiteX122" fmla="*/ 2119 w 10133"/>
              <a:gd name="connsiteY122" fmla="*/ 9283 h 10189"/>
              <a:gd name="connsiteX123" fmla="*/ 2236 w 10133"/>
              <a:gd name="connsiteY123" fmla="*/ 9191 h 10189"/>
              <a:gd name="connsiteX124" fmla="*/ 2223 w 10133"/>
              <a:gd name="connsiteY124" fmla="*/ 9329 h 10189"/>
              <a:gd name="connsiteX125" fmla="*/ 2184 w 10133"/>
              <a:gd name="connsiteY125" fmla="*/ 9352 h 10189"/>
              <a:gd name="connsiteX126" fmla="*/ 2274 w 10133"/>
              <a:gd name="connsiteY126" fmla="*/ 9560 h 10189"/>
              <a:gd name="connsiteX127" fmla="*/ 2287 w 10133"/>
              <a:gd name="connsiteY127" fmla="*/ 9814 h 10189"/>
              <a:gd name="connsiteX128" fmla="*/ 2378 w 10133"/>
              <a:gd name="connsiteY128" fmla="*/ 9837 h 10189"/>
              <a:gd name="connsiteX129" fmla="*/ 2391 w 10133"/>
              <a:gd name="connsiteY129" fmla="*/ 9906 h 10189"/>
              <a:gd name="connsiteX130" fmla="*/ 2534 w 10133"/>
              <a:gd name="connsiteY130" fmla="*/ 9952 h 10189"/>
              <a:gd name="connsiteX131" fmla="*/ 3014 w 10133"/>
              <a:gd name="connsiteY131" fmla="*/ 10022 h 10189"/>
              <a:gd name="connsiteX132" fmla="*/ 3286 w 10133"/>
              <a:gd name="connsiteY132" fmla="*/ 9883 h 10189"/>
              <a:gd name="connsiteX133" fmla="*/ 3390 w 10133"/>
              <a:gd name="connsiteY133" fmla="*/ 9537 h 10189"/>
              <a:gd name="connsiteX134" fmla="*/ 3416 w 10133"/>
              <a:gd name="connsiteY134" fmla="*/ 9075 h 10189"/>
              <a:gd name="connsiteX135" fmla="*/ 3571 w 10133"/>
              <a:gd name="connsiteY135" fmla="*/ 8960 h 10189"/>
              <a:gd name="connsiteX136" fmla="*/ 3649 w 10133"/>
              <a:gd name="connsiteY136" fmla="*/ 8914 h 10189"/>
              <a:gd name="connsiteX137" fmla="*/ 3934 w 10133"/>
              <a:gd name="connsiteY137" fmla="*/ 8983 h 10189"/>
              <a:gd name="connsiteX138" fmla="*/ 4194 w 10133"/>
              <a:gd name="connsiteY138" fmla="*/ 9214 h 10189"/>
              <a:gd name="connsiteX139" fmla="*/ 4414 w 10133"/>
              <a:gd name="connsiteY139" fmla="*/ 9375 h 10189"/>
              <a:gd name="connsiteX140" fmla="*/ 4570 w 10133"/>
              <a:gd name="connsiteY140" fmla="*/ 9560 h 10189"/>
              <a:gd name="connsiteX141" fmla="*/ 4751 w 10133"/>
              <a:gd name="connsiteY141" fmla="*/ 9814 h 10189"/>
              <a:gd name="connsiteX142" fmla="*/ 4829 w 10133"/>
              <a:gd name="connsiteY142" fmla="*/ 10160 h 10189"/>
              <a:gd name="connsiteX143" fmla="*/ 5089 w 10133"/>
              <a:gd name="connsiteY143" fmla="*/ 10160 h 10189"/>
              <a:gd name="connsiteX144" fmla="*/ 5361 w 10133"/>
              <a:gd name="connsiteY144" fmla="*/ 10022 h 10189"/>
              <a:gd name="connsiteX145" fmla="*/ 5620 w 10133"/>
              <a:gd name="connsiteY145" fmla="*/ 9929 h 10189"/>
              <a:gd name="connsiteX146" fmla="*/ 5763 w 10133"/>
              <a:gd name="connsiteY146" fmla="*/ 9906 h 10189"/>
              <a:gd name="connsiteX147" fmla="*/ 5893 w 10133"/>
              <a:gd name="connsiteY147" fmla="*/ 9745 h 10189"/>
              <a:gd name="connsiteX148" fmla="*/ 5970 w 10133"/>
              <a:gd name="connsiteY148" fmla="*/ 9676 h 10189"/>
              <a:gd name="connsiteX149" fmla="*/ 6048 w 10133"/>
              <a:gd name="connsiteY149" fmla="*/ 9491 h 10189"/>
              <a:gd name="connsiteX150" fmla="*/ 6217 w 10133"/>
              <a:gd name="connsiteY150" fmla="*/ 9144 h 10189"/>
              <a:gd name="connsiteX151" fmla="*/ 6476 w 10133"/>
              <a:gd name="connsiteY151" fmla="*/ 8891 h 10189"/>
              <a:gd name="connsiteX152" fmla="*/ 6697 w 10133"/>
              <a:gd name="connsiteY152" fmla="*/ 9006 h 10189"/>
              <a:gd name="connsiteX153" fmla="*/ 6787 w 10133"/>
              <a:gd name="connsiteY153" fmla="*/ 9167 h 10189"/>
              <a:gd name="connsiteX154" fmla="*/ 6891 w 10133"/>
              <a:gd name="connsiteY154" fmla="*/ 9260 h 10189"/>
              <a:gd name="connsiteX155" fmla="*/ 7099 w 10133"/>
              <a:gd name="connsiteY155" fmla="*/ 9167 h 10189"/>
              <a:gd name="connsiteX156" fmla="*/ 7241 w 10133"/>
              <a:gd name="connsiteY156" fmla="*/ 8845 h 10189"/>
              <a:gd name="connsiteX157" fmla="*/ 7319 w 10133"/>
              <a:gd name="connsiteY157" fmla="*/ 8660 h 10189"/>
              <a:gd name="connsiteX158" fmla="*/ 7488 w 10133"/>
              <a:gd name="connsiteY158" fmla="*/ 9052 h 10189"/>
              <a:gd name="connsiteX159" fmla="*/ 7527 w 10133"/>
              <a:gd name="connsiteY159" fmla="*/ 9029 h 10189"/>
              <a:gd name="connsiteX160" fmla="*/ 7695 w 10133"/>
              <a:gd name="connsiteY160" fmla="*/ 8822 h 10189"/>
              <a:gd name="connsiteX161" fmla="*/ 8162 w 10133"/>
              <a:gd name="connsiteY161" fmla="*/ 8683 h 10189"/>
              <a:gd name="connsiteX162" fmla="*/ 8344 w 10133"/>
              <a:gd name="connsiteY162" fmla="*/ 8614 h 10189"/>
              <a:gd name="connsiteX163" fmla="*/ 8720 w 10133"/>
              <a:gd name="connsiteY163" fmla="*/ 8476 h 10189"/>
              <a:gd name="connsiteX164" fmla="*/ 8953 w 10133"/>
              <a:gd name="connsiteY164" fmla="*/ 8359 h 10189"/>
              <a:gd name="connsiteX165" fmla="*/ 9692 w 10133"/>
              <a:gd name="connsiteY165" fmla="*/ 8429 h 10189"/>
              <a:gd name="connsiteX166" fmla="*/ 10004 w 10133"/>
              <a:gd name="connsiteY166" fmla="*/ 8290 h 10189"/>
              <a:gd name="connsiteX167" fmla="*/ 10017 w 10133"/>
              <a:gd name="connsiteY167" fmla="*/ 8198 h 10189"/>
              <a:gd name="connsiteX168" fmla="*/ 10133 w 10133"/>
              <a:gd name="connsiteY168"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017 w 10133"/>
              <a:gd name="connsiteY112" fmla="*/ 9144 h 10189"/>
              <a:gd name="connsiteX113" fmla="*/ 1133 w 10133"/>
              <a:gd name="connsiteY113" fmla="*/ 9260 h 10189"/>
              <a:gd name="connsiteX114" fmla="*/ 1393 w 10133"/>
              <a:gd name="connsiteY114" fmla="*/ 9121 h 10189"/>
              <a:gd name="connsiteX115" fmla="*/ 1419 w 10133"/>
              <a:gd name="connsiteY115" fmla="*/ 9214 h 10189"/>
              <a:gd name="connsiteX116" fmla="*/ 1444 w 10133"/>
              <a:gd name="connsiteY116" fmla="*/ 9491 h 10189"/>
              <a:gd name="connsiteX117" fmla="*/ 1614 w 10133"/>
              <a:gd name="connsiteY117" fmla="*/ 9237 h 10189"/>
              <a:gd name="connsiteX118" fmla="*/ 1743 w 10133"/>
              <a:gd name="connsiteY118" fmla="*/ 9075 h 10189"/>
              <a:gd name="connsiteX119" fmla="*/ 1795 w 10133"/>
              <a:gd name="connsiteY119" fmla="*/ 9075 h 10189"/>
              <a:gd name="connsiteX120" fmla="*/ 1911 w 10133"/>
              <a:gd name="connsiteY120" fmla="*/ 9098 h 10189"/>
              <a:gd name="connsiteX121" fmla="*/ 2042 w 10133"/>
              <a:gd name="connsiteY121" fmla="*/ 9237 h 10189"/>
              <a:gd name="connsiteX122" fmla="*/ 2119 w 10133"/>
              <a:gd name="connsiteY122" fmla="*/ 9283 h 10189"/>
              <a:gd name="connsiteX123" fmla="*/ 2236 w 10133"/>
              <a:gd name="connsiteY123" fmla="*/ 9191 h 10189"/>
              <a:gd name="connsiteX124" fmla="*/ 2223 w 10133"/>
              <a:gd name="connsiteY124" fmla="*/ 9329 h 10189"/>
              <a:gd name="connsiteX125" fmla="*/ 2184 w 10133"/>
              <a:gd name="connsiteY125" fmla="*/ 9352 h 10189"/>
              <a:gd name="connsiteX126" fmla="*/ 2274 w 10133"/>
              <a:gd name="connsiteY126" fmla="*/ 9560 h 10189"/>
              <a:gd name="connsiteX127" fmla="*/ 2287 w 10133"/>
              <a:gd name="connsiteY127" fmla="*/ 9814 h 10189"/>
              <a:gd name="connsiteX128" fmla="*/ 2378 w 10133"/>
              <a:gd name="connsiteY128" fmla="*/ 9837 h 10189"/>
              <a:gd name="connsiteX129" fmla="*/ 2391 w 10133"/>
              <a:gd name="connsiteY129" fmla="*/ 9906 h 10189"/>
              <a:gd name="connsiteX130" fmla="*/ 2534 w 10133"/>
              <a:gd name="connsiteY130" fmla="*/ 9952 h 10189"/>
              <a:gd name="connsiteX131" fmla="*/ 3014 w 10133"/>
              <a:gd name="connsiteY131" fmla="*/ 10022 h 10189"/>
              <a:gd name="connsiteX132" fmla="*/ 3286 w 10133"/>
              <a:gd name="connsiteY132" fmla="*/ 9883 h 10189"/>
              <a:gd name="connsiteX133" fmla="*/ 3390 w 10133"/>
              <a:gd name="connsiteY133" fmla="*/ 9537 h 10189"/>
              <a:gd name="connsiteX134" fmla="*/ 3416 w 10133"/>
              <a:gd name="connsiteY134" fmla="*/ 9075 h 10189"/>
              <a:gd name="connsiteX135" fmla="*/ 3571 w 10133"/>
              <a:gd name="connsiteY135" fmla="*/ 8960 h 10189"/>
              <a:gd name="connsiteX136" fmla="*/ 3649 w 10133"/>
              <a:gd name="connsiteY136" fmla="*/ 8914 h 10189"/>
              <a:gd name="connsiteX137" fmla="*/ 3934 w 10133"/>
              <a:gd name="connsiteY137" fmla="*/ 8983 h 10189"/>
              <a:gd name="connsiteX138" fmla="*/ 4194 w 10133"/>
              <a:gd name="connsiteY138" fmla="*/ 9214 h 10189"/>
              <a:gd name="connsiteX139" fmla="*/ 4414 w 10133"/>
              <a:gd name="connsiteY139" fmla="*/ 9375 h 10189"/>
              <a:gd name="connsiteX140" fmla="*/ 4570 w 10133"/>
              <a:gd name="connsiteY140" fmla="*/ 9560 h 10189"/>
              <a:gd name="connsiteX141" fmla="*/ 4751 w 10133"/>
              <a:gd name="connsiteY141" fmla="*/ 9814 h 10189"/>
              <a:gd name="connsiteX142" fmla="*/ 4829 w 10133"/>
              <a:gd name="connsiteY142" fmla="*/ 10160 h 10189"/>
              <a:gd name="connsiteX143" fmla="*/ 5089 w 10133"/>
              <a:gd name="connsiteY143" fmla="*/ 10160 h 10189"/>
              <a:gd name="connsiteX144" fmla="*/ 5361 w 10133"/>
              <a:gd name="connsiteY144" fmla="*/ 10022 h 10189"/>
              <a:gd name="connsiteX145" fmla="*/ 5620 w 10133"/>
              <a:gd name="connsiteY145" fmla="*/ 9929 h 10189"/>
              <a:gd name="connsiteX146" fmla="*/ 5763 w 10133"/>
              <a:gd name="connsiteY146" fmla="*/ 9906 h 10189"/>
              <a:gd name="connsiteX147" fmla="*/ 5893 w 10133"/>
              <a:gd name="connsiteY147" fmla="*/ 9745 h 10189"/>
              <a:gd name="connsiteX148" fmla="*/ 5970 w 10133"/>
              <a:gd name="connsiteY148" fmla="*/ 9676 h 10189"/>
              <a:gd name="connsiteX149" fmla="*/ 6048 w 10133"/>
              <a:gd name="connsiteY149" fmla="*/ 9491 h 10189"/>
              <a:gd name="connsiteX150" fmla="*/ 6217 w 10133"/>
              <a:gd name="connsiteY150" fmla="*/ 9144 h 10189"/>
              <a:gd name="connsiteX151" fmla="*/ 6476 w 10133"/>
              <a:gd name="connsiteY151" fmla="*/ 8891 h 10189"/>
              <a:gd name="connsiteX152" fmla="*/ 6697 w 10133"/>
              <a:gd name="connsiteY152" fmla="*/ 9006 h 10189"/>
              <a:gd name="connsiteX153" fmla="*/ 6787 w 10133"/>
              <a:gd name="connsiteY153" fmla="*/ 9167 h 10189"/>
              <a:gd name="connsiteX154" fmla="*/ 6891 w 10133"/>
              <a:gd name="connsiteY154" fmla="*/ 9260 h 10189"/>
              <a:gd name="connsiteX155" fmla="*/ 7099 w 10133"/>
              <a:gd name="connsiteY155" fmla="*/ 9167 h 10189"/>
              <a:gd name="connsiteX156" fmla="*/ 7241 w 10133"/>
              <a:gd name="connsiteY156" fmla="*/ 8845 h 10189"/>
              <a:gd name="connsiteX157" fmla="*/ 7319 w 10133"/>
              <a:gd name="connsiteY157" fmla="*/ 8660 h 10189"/>
              <a:gd name="connsiteX158" fmla="*/ 7488 w 10133"/>
              <a:gd name="connsiteY158" fmla="*/ 9052 h 10189"/>
              <a:gd name="connsiteX159" fmla="*/ 7527 w 10133"/>
              <a:gd name="connsiteY159" fmla="*/ 9029 h 10189"/>
              <a:gd name="connsiteX160" fmla="*/ 7695 w 10133"/>
              <a:gd name="connsiteY160" fmla="*/ 8822 h 10189"/>
              <a:gd name="connsiteX161" fmla="*/ 8162 w 10133"/>
              <a:gd name="connsiteY161" fmla="*/ 8683 h 10189"/>
              <a:gd name="connsiteX162" fmla="*/ 8344 w 10133"/>
              <a:gd name="connsiteY162" fmla="*/ 8614 h 10189"/>
              <a:gd name="connsiteX163" fmla="*/ 8720 w 10133"/>
              <a:gd name="connsiteY163" fmla="*/ 8476 h 10189"/>
              <a:gd name="connsiteX164" fmla="*/ 8953 w 10133"/>
              <a:gd name="connsiteY164" fmla="*/ 8359 h 10189"/>
              <a:gd name="connsiteX165" fmla="*/ 9692 w 10133"/>
              <a:gd name="connsiteY165" fmla="*/ 8429 h 10189"/>
              <a:gd name="connsiteX166" fmla="*/ 10004 w 10133"/>
              <a:gd name="connsiteY166" fmla="*/ 8290 h 10189"/>
              <a:gd name="connsiteX167" fmla="*/ 10017 w 10133"/>
              <a:gd name="connsiteY167" fmla="*/ 8198 h 10189"/>
              <a:gd name="connsiteX168" fmla="*/ 10133 w 10133"/>
              <a:gd name="connsiteY168"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017 w 10133"/>
              <a:gd name="connsiteY112" fmla="*/ 9144 h 10189"/>
              <a:gd name="connsiteX113" fmla="*/ 1133 w 10133"/>
              <a:gd name="connsiteY113" fmla="*/ 9260 h 10189"/>
              <a:gd name="connsiteX114" fmla="*/ 1393 w 10133"/>
              <a:gd name="connsiteY114" fmla="*/ 9121 h 10189"/>
              <a:gd name="connsiteX115" fmla="*/ 1419 w 10133"/>
              <a:gd name="connsiteY115" fmla="*/ 9214 h 10189"/>
              <a:gd name="connsiteX116" fmla="*/ 1444 w 10133"/>
              <a:gd name="connsiteY116" fmla="*/ 9491 h 10189"/>
              <a:gd name="connsiteX117" fmla="*/ 1614 w 10133"/>
              <a:gd name="connsiteY117" fmla="*/ 9237 h 10189"/>
              <a:gd name="connsiteX118" fmla="*/ 1743 w 10133"/>
              <a:gd name="connsiteY118" fmla="*/ 9075 h 10189"/>
              <a:gd name="connsiteX119" fmla="*/ 1795 w 10133"/>
              <a:gd name="connsiteY119" fmla="*/ 9075 h 10189"/>
              <a:gd name="connsiteX120" fmla="*/ 1999 w 10133"/>
              <a:gd name="connsiteY120" fmla="*/ 9037 h 10189"/>
              <a:gd name="connsiteX121" fmla="*/ 2042 w 10133"/>
              <a:gd name="connsiteY121" fmla="*/ 9237 h 10189"/>
              <a:gd name="connsiteX122" fmla="*/ 2119 w 10133"/>
              <a:gd name="connsiteY122" fmla="*/ 9283 h 10189"/>
              <a:gd name="connsiteX123" fmla="*/ 2236 w 10133"/>
              <a:gd name="connsiteY123" fmla="*/ 9191 h 10189"/>
              <a:gd name="connsiteX124" fmla="*/ 2223 w 10133"/>
              <a:gd name="connsiteY124" fmla="*/ 9329 h 10189"/>
              <a:gd name="connsiteX125" fmla="*/ 2184 w 10133"/>
              <a:gd name="connsiteY125" fmla="*/ 9352 h 10189"/>
              <a:gd name="connsiteX126" fmla="*/ 2274 w 10133"/>
              <a:gd name="connsiteY126" fmla="*/ 9560 h 10189"/>
              <a:gd name="connsiteX127" fmla="*/ 2287 w 10133"/>
              <a:gd name="connsiteY127" fmla="*/ 9814 h 10189"/>
              <a:gd name="connsiteX128" fmla="*/ 2378 w 10133"/>
              <a:gd name="connsiteY128" fmla="*/ 9837 h 10189"/>
              <a:gd name="connsiteX129" fmla="*/ 2391 w 10133"/>
              <a:gd name="connsiteY129" fmla="*/ 9906 h 10189"/>
              <a:gd name="connsiteX130" fmla="*/ 2534 w 10133"/>
              <a:gd name="connsiteY130" fmla="*/ 9952 h 10189"/>
              <a:gd name="connsiteX131" fmla="*/ 3014 w 10133"/>
              <a:gd name="connsiteY131" fmla="*/ 10022 h 10189"/>
              <a:gd name="connsiteX132" fmla="*/ 3286 w 10133"/>
              <a:gd name="connsiteY132" fmla="*/ 9883 h 10189"/>
              <a:gd name="connsiteX133" fmla="*/ 3390 w 10133"/>
              <a:gd name="connsiteY133" fmla="*/ 9537 h 10189"/>
              <a:gd name="connsiteX134" fmla="*/ 3416 w 10133"/>
              <a:gd name="connsiteY134" fmla="*/ 9075 h 10189"/>
              <a:gd name="connsiteX135" fmla="*/ 3571 w 10133"/>
              <a:gd name="connsiteY135" fmla="*/ 8960 h 10189"/>
              <a:gd name="connsiteX136" fmla="*/ 3649 w 10133"/>
              <a:gd name="connsiteY136" fmla="*/ 8914 h 10189"/>
              <a:gd name="connsiteX137" fmla="*/ 3934 w 10133"/>
              <a:gd name="connsiteY137" fmla="*/ 8983 h 10189"/>
              <a:gd name="connsiteX138" fmla="*/ 4194 w 10133"/>
              <a:gd name="connsiteY138" fmla="*/ 9214 h 10189"/>
              <a:gd name="connsiteX139" fmla="*/ 4414 w 10133"/>
              <a:gd name="connsiteY139" fmla="*/ 9375 h 10189"/>
              <a:gd name="connsiteX140" fmla="*/ 4570 w 10133"/>
              <a:gd name="connsiteY140" fmla="*/ 9560 h 10189"/>
              <a:gd name="connsiteX141" fmla="*/ 4751 w 10133"/>
              <a:gd name="connsiteY141" fmla="*/ 9814 h 10189"/>
              <a:gd name="connsiteX142" fmla="*/ 4829 w 10133"/>
              <a:gd name="connsiteY142" fmla="*/ 10160 h 10189"/>
              <a:gd name="connsiteX143" fmla="*/ 5089 w 10133"/>
              <a:gd name="connsiteY143" fmla="*/ 10160 h 10189"/>
              <a:gd name="connsiteX144" fmla="*/ 5361 w 10133"/>
              <a:gd name="connsiteY144" fmla="*/ 10022 h 10189"/>
              <a:gd name="connsiteX145" fmla="*/ 5620 w 10133"/>
              <a:gd name="connsiteY145" fmla="*/ 9929 h 10189"/>
              <a:gd name="connsiteX146" fmla="*/ 5763 w 10133"/>
              <a:gd name="connsiteY146" fmla="*/ 9906 h 10189"/>
              <a:gd name="connsiteX147" fmla="*/ 5893 w 10133"/>
              <a:gd name="connsiteY147" fmla="*/ 9745 h 10189"/>
              <a:gd name="connsiteX148" fmla="*/ 5970 w 10133"/>
              <a:gd name="connsiteY148" fmla="*/ 9676 h 10189"/>
              <a:gd name="connsiteX149" fmla="*/ 6048 w 10133"/>
              <a:gd name="connsiteY149" fmla="*/ 9491 h 10189"/>
              <a:gd name="connsiteX150" fmla="*/ 6217 w 10133"/>
              <a:gd name="connsiteY150" fmla="*/ 9144 h 10189"/>
              <a:gd name="connsiteX151" fmla="*/ 6476 w 10133"/>
              <a:gd name="connsiteY151" fmla="*/ 8891 h 10189"/>
              <a:gd name="connsiteX152" fmla="*/ 6697 w 10133"/>
              <a:gd name="connsiteY152" fmla="*/ 9006 h 10189"/>
              <a:gd name="connsiteX153" fmla="*/ 6787 w 10133"/>
              <a:gd name="connsiteY153" fmla="*/ 9167 h 10189"/>
              <a:gd name="connsiteX154" fmla="*/ 6891 w 10133"/>
              <a:gd name="connsiteY154" fmla="*/ 9260 h 10189"/>
              <a:gd name="connsiteX155" fmla="*/ 7099 w 10133"/>
              <a:gd name="connsiteY155" fmla="*/ 9167 h 10189"/>
              <a:gd name="connsiteX156" fmla="*/ 7241 w 10133"/>
              <a:gd name="connsiteY156" fmla="*/ 8845 h 10189"/>
              <a:gd name="connsiteX157" fmla="*/ 7319 w 10133"/>
              <a:gd name="connsiteY157" fmla="*/ 8660 h 10189"/>
              <a:gd name="connsiteX158" fmla="*/ 7488 w 10133"/>
              <a:gd name="connsiteY158" fmla="*/ 9052 h 10189"/>
              <a:gd name="connsiteX159" fmla="*/ 7527 w 10133"/>
              <a:gd name="connsiteY159" fmla="*/ 9029 h 10189"/>
              <a:gd name="connsiteX160" fmla="*/ 7695 w 10133"/>
              <a:gd name="connsiteY160" fmla="*/ 8822 h 10189"/>
              <a:gd name="connsiteX161" fmla="*/ 8162 w 10133"/>
              <a:gd name="connsiteY161" fmla="*/ 8683 h 10189"/>
              <a:gd name="connsiteX162" fmla="*/ 8344 w 10133"/>
              <a:gd name="connsiteY162" fmla="*/ 8614 h 10189"/>
              <a:gd name="connsiteX163" fmla="*/ 8720 w 10133"/>
              <a:gd name="connsiteY163" fmla="*/ 8476 h 10189"/>
              <a:gd name="connsiteX164" fmla="*/ 8953 w 10133"/>
              <a:gd name="connsiteY164" fmla="*/ 8359 h 10189"/>
              <a:gd name="connsiteX165" fmla="*/ 9692 w 10133"/>
              <a:gd name="connsiteY165" fmla="*/ 8429 h 10189"/>
              <a:gd name="connsiteX166" fmla="*/ 10004 w 10133"/>
              <a:gd name="connsiteY166" fmla="*/ 8290 h 10189"/>
              <a:gd name="connsiteX167" fmla="*/ 10017 w 10133"/>
              <a:gd name="connsiteY167" fmla="*/ 8198 h 10189"/>
              <a:gd name="connsiteX168" fmla="*/ 10133 w 10133"/>
              <a:gd name="connsiteY168"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017 w 10133"/>
              <a:gd name="connsiteY112" fmla="*/ 9144 h 10189"/>
              <a:gd name="connsiteX113" fmla="*/ 1133 w 10133"/>
              <a:gd name="connsiteY113" fmla="*/ 9260 h 10189"/>
              <a:gd name="connsiteX114" fmla="*/ 1393 w 10133"/>
              <a:gd name="connsiteY114" fmla="*/ 9121 h 10189"/>
              <a:gd name="connsiteX115" fmla="*/ 1419 w 10133"/>
              <a:gd name="connsiteY115" fmla="*/ 9214 h 10189"/>
              <a:gd name="connsiteX116" fmla="*/ 1444 w 10133"/>
              <a:gd name="connsiteY116" fmla="*/ 9491 h 10189"/>
              <a:gd name="connsiteX117" fmla="*/ 1614 w 10133"/>
              <a:gd name="connsiteY117" fmla="*/ 9237 h 10189"/>
              <a:gd name="connsiteX118" fmla="*/ 1743 w 10133"/>
              <a:gd name="connsiteY118" fmla="*/ 9075 h 10189"/>
              <a:gd name="connsiteX119" fmla="*/ 1941 w 10133"/>
              <a:gd name="connsiteY119" fmla="*/ 8924 h 10189"/>
              <a:gd name="connsiteX120" fmla="*/ 1999 w 10133"/>
              <a:gd name="connsiteY120" fmla="*/ 9037 h 10189"/>
              <a:gd name="connsiteX121" fmla="*/ 2042 w 10133"/>
              <a:gd name="connsiteY121" fmla="*/ 9237 h 10189"/>
              <a:gd name="connsiteX122" fmla="*/ 2119 w 10133"/>
              <a:gd name="connsiteY122" fmla="*/ 9283 h 10189"/>
              <a:gd name="connsiteX123" fmla="*/ 2236 w 10133"/>
              <a:gd name="connsiteY123" fmla="*/ 9191 h 10189"/>
              <a:gd name="connsiteX124" fmla="*/ 2223 w 10133"/>
              <a:gd name="connsiteY124" fmla="*/ 9329 h 10189"/>
              <a:gd name="connsiteX125" fmla="*/ 2184 w 10133"/>
              <a:gd name="connsiteY125" fmla="*/ 9352 h 10189"/>
              <a:gd name="connsiteX126" fmla="*/ 2274 w 10133"/>
              <a:gd name="connsiteY126" fmla="*/ 9560 h 10189"/>
              <a:gd name="connsiteX127" fmla="*/ 2287 w 10133"/>
              <a:gd name="connsiteY127" fmla="*/ 9814 h 10189"/>
              <a:gd name="connsiteX128" fmla="*/ 2378 w 10133"/>
              <a:gd name="connsiteY128" fmla="*/ 9837 h 10189"/>
              <a:gd name="connsiteX129" fmla="*/ 2391 w 10133"/>
              <a:gd name="connsiteY129" fmla="*/ 9906 h 10189"/>
              <a:gd name="connsiteX130" fmla="*/ 2534 w 10133"/>
              <a:gd name="connsiteY130" fmla="*/ 9952 h 10189"/>
              <a:gd name="connsiteX131" fmla="*/ 3014 w 10133"/>
              <a:gd name="connsiteY131" fmla="*/ 10022 h 10189"/>
              <a:gd name="connsiteX132" fmla="*/ 3286 w 10133"/>
              <a:gd name="connsiteY132" fmla="*/ 9883 h 10189"/>
              <a:gd name="connsiteX133" fmla="*/ 3390 w 10133"/>
              <a:gd name="connsiteY133" fmla="*/ 9537 h 10189"/>
              <a:gd name="connsiteX134" fmla="*/ 3416 w 10133"/>
              <a:gd name="connsiteY134" fmla="*/ 9075 h 10189"/>
              <a:gd name="connsiteX135" fmla="*/ 3571 w 10133"/>
              <a:gd name="connsiteY135" fmla="*/ 8960 h 10189"/>
              <a:gd name="connsiteX136" fmla="*/ 3649 w 10133"/>
              <a:gd name="connsiteY136" fmla="*/ 8914 h 10189"/>
              <a:gd name="connsiteX137" fmla="*/ 3934 w 10133"/>
              <a:gd name="connsiteY137" fmla="*/ 8983 h 10189"/>
              <a:gd name="connsiteX138" fmla="*/ 4194 w 10133"/>
              <a:gd name="connsiteY138" fmla="*/ 9214 h 10189"/>
              <a:gd name="connsiteX139" fmla="*/ 4414 w 10133"/>
              <a:gd name="connsiteY139" fmla="*/ 9375 h 10189"/>
              <a:gd name="connsiteX140" fmla="*/ 4570 w 10133"/>
              <a:gd name="connsiteY140" fmla="*/ 9560 h 10189"/>
              <a:gd name="connsiteX141" fmla="*/ 4751 w 10133"/>
              <a:gd name="connsiteY141" fmla="*/ 9814 h 10189"/>
              <a:gd name="connsiteX142" fmla="*/ 4829 w 10133"/>
              <a:gd name="connsiteY142" fmla="*/ 10160 h 10189"/>
              <a:gd name="connsiteX143" fmla="*/ 5089 w 10133"/>
              <a:gd name="connsiteY143" fmla="*/ 10160 h 10189"/>
              <a:gd name="connsiteX144" fmla="*/ 5361 w 10133"/>
              <a:gd name="connsiteY144" fmla="*/ 10022 h 10189"/>
              <a:gd name="connsiteX145" fmla="*/ 5620 w 10133"/>
              <a:gd name="connsiteY145" fmla="*/ 9929 h 10189"/>
              <a:gd name="connsiteX146" fmla="*/ 5763 w 10133"/>
              <a:gd name="connsiteY146" fmla="*/ 9906 h 10189"/>
              <a:gd name="connsiteX147" fmla="*/ 5893 w 10133"/>
              <a:gd name="connsiteY147" fmla="*/ 9745 h 10189"/>
              <a:gd name="connsiteX148" fmla="*/ 5970 w 10133"/>
              <a:gd name="connsiteY148" fmla="*/ 9676 h 10189"/>
              <a:gd name="connsiteX149" fmla="*/ 6048 w 10133"/>
              <a:gd name="connsiteY149" fmla="*/ 9491 h 10189"/>
              <a:gd name="connsiteX150" fmla="*/ 6217 w 10133"/>
              <a:gd name="connsiteY150" fmla="*/ 9144 h 10189"/>
              <a:gd name="connsiteX151" fmla="*/ 6476 w 10133"/>
              <a:gd name="connsiteY151" fmla="*/ 8891 h 10189"/>
              <a:gd name="connsiteX152" fmla="*/ 6697 w 10133"/>
              <a:gd name="connsiteY152" fmla="*/ 9006 h 10189"/>
              <a:gd name="connsiteX153" fmla="*/ 6787 w 10133"/>
              <a:gd name="connsiteY153" fmla="*/ 9167 h 10189"/>
              <a:gd name="connsiteX154" fmla="*/ 6891 w 10133"/>
              <a:gd name="connsiteY154" fmla="*/ 9260 h 10189"/>
              <a:gd name="connsiteX155" fmla="*/ 7099 w 10133"/>
              <a:gd name="connsiteY155" fmla="*/ 9167 h 10189"/>
              <a:gd name="connsiteX156" fmla="*/ 7241 w 10133"/>
              <a:gd name="connsiteY156" fmla="*/ 8845 h 10189"/>
              <a:gd name="connsiteX157" fmla="*/ 7319 w 10133"/>
              <a:gd name="connsiteY157" fmla="*/ 8660 h 10189"/>
              <a:gd name="connsiteX158" fmla="*/ 7488 w 10133"/>
              <a:gd name="connsiteY158" fmla="*/ 9052 h 10189"/>
              <a:gd name="connsiteX159" fmla="*/ 7527 w 10133"/>
              <a:gd name="connsiteY159" fmla="*/ 9029 h 10189"/>
              <a:gd name="connsiteX160" fmla="*/ 7695 w 10133"/>
              <a:gd name="connsiteY160" fmla="*/ 8822 h 10189"/>
              <a:gd name="connsiteX161" fmla="*/ 8162 w 10133"/>
              <a:gd name="connsiteY161" fmla="*/ 8683 h 10189"/>
              <a:gd name="connsiteX162" fmla="*/ 8344 w 10133"/>
              <a:gd name="connsiteY162" fmla="*/ 8614 h 10189"/>
              <a:gd name="connsiteX163" fmla="*/ 8720 w 10133"/>
              <a:gd name="connsiteY163" fmla="*/ 8476 h 10189"/>
              <a:gd name="connsiteX164" fmla="*/ 8953 w 10133"/>
              <a:gd name="connsiteY164" fmla="*/ 8359 h 10189"/>
              <a:gd name="connsiteX165" fmla="*/ 9692 w 10133"/>
              <a:gd name="connsiteY165" fmla="*/ 8429 h 10189"/>
              <a:gd name="connsiteX166" fmla="*/ 10004 w 10133"/>
              <a:gd name="connsiteY166" fmla="*/ 8290 h 10189"/>
              <a:gd name="connsiteX167" fmla="*/ 10017 w 10133"/>
              <a:gd name="connsiteY167" fmla="*/ 8198 h 10189"/>
              <a:gd name="connsiteX168" fmla="*/ 10133 w 10133"/>
              <a:gd name="connsiteY168"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133 w 10133"/>
              <a:gd name="connsiteY112" fmla="*/ 9260 h 10189"/>
              <a:gd name="connsiteX113" fmla="*/ 1393 w 10133"/>
              <a:gd name="connsiteY113" fmla="*/ 9121 h 10189"/>
              <a:gd name="connsiteX114" fmla="*/ 1419 w 10133"/>
              <a:gd name="connsiteY114" fmla="*/ 9214 h 10189"/>
              <a:gd name="connsiteX115" fmla="*/ 1444 w 10133"/>
              <a:gd name="connsiteY115" fmla="*/ 9491 h 10189"/>
              <a:gd name="connsiteX116" fmla="*/ 1614 w 10133"/>
              <a:gd name="connsiteY116" fmla="*/ 9237 h 10189"/>
              <a:gd name="connsiteX117" fmla="*/ 1743 w 10133"/>
              <a:gd name="connsiteY117" fmla="*/ 9075 h 10189"/>
              <a:gd name="connsiteX118" fmla="*/ 1941 w 10133"/>
              <a:gd name="connsiteY118" fmla="*/ 8924 h 10189"/>
              <a:gd name="connsiteX119" fmla="*/ 1999 w 10133"/>
              <a:gd name="connsiteY119" fmla="*/ 9037 h 10189"/>
              <a:gd name="connsiteX120" fmla="*/ 2042 w 10133"/>
              <a:gd name="connsiteY120" fmla="*/ 9237 h 10189"/>
              <a:gd name="connsiteX121" fmla="*/ 2119 w 10133"/>
              <a:gd name="connsiteY121" fmla="*/ 9283 h 10189"/>
              <a:gd name="connsiteX122" fmla="*/ 2236 w 10133"/>
              <a:gd name="connsiteY122" fmla="*/ 9191 h 10189"/>
              <a:gd name="connsiteX123" fmla="*/ 2223 w 10133"/>
              <a:gd name="connsiteY123" fmla="*/ 9329 h 10189"/>
              <a:gd name="connsiteX124" fmla="*/ 2184 w 10133"/>
              <a:gd name="connsiteY124" fmla="*/ 9352 h 10189"/>
              <a:gd name="connsiteX125" fmla="*/ 2274 w 10133"/>
              <a:gd name="connsiteY125" fmla="*/ 9560 h 10189"/>
              <a:gd name="connsiteX126" fmla="*/ 2287 w 10133"/>
              <a:gd name="connsiteY126" fmla="*/ 9814 h 10189"/>
              <a:gd name="connsiteX127" fmla="*/ 2378 w 10133"/>
              <a:gd name="connsiteY127" fmla="*/ 9837 h 10189"/>
              <a:gd name="connsiteX128" fmla="*/ 2391 w 10133"/>
              <a:gd name="connsiteY128" fmla="*/ 9906 h 10189"/>
              <a:gd name="connsiteX129" fmla="*/ 2534 w 10133"/>
              <a:gd name="connsiteY129" fmla="*/ 9952 h 10189"/>
              <a:gd name="connsiteX130" fmla="*/ 3014 w 10133"/>
              <a:gd name="connsiteY130" fmla="*/ 10022 h 10189"/>
              <a:gd name="connsiteX131" fmla="*/ 3286 w 10133"/>
              <a:gd name="connsiteY131" fmla="*/ 9883 h 10189"/>
              <a:gd name="connsiteX132" fmla="*/ 3390 w 10133"/>
              <a:gd name="connsiteY132" fmla="*/ 9537 h 10189"/>
              <a:gd name="connsiteX133" fmla="*/ 3416 w 10133"/>
              <a:gd name="connsiteY133" fmla="*/ 9075 h 10189"/>
              <a:gd name="connsiteX134" fmla="*/ 3571 w 10133"/>
              <a:gd name="connsiteY134" fmla="*/ 8960 h 10189"/>
              <a:gd name="connsiteX135" fmla="*/ 3649 w 10133"/>
              <a:gd name="connsiteY135" fmla="*/ 8914 h 10189"/>
              <a:gd name="connsiteX136" fmla="*/ 3934 w 10133"/>
              <a:gd name="connsiteY136" fmla="*/ 8983 h 10189"/>
              <a:gd name="connsiteX137" fmla="*/ 4194 w 10133"/>
              <a:gd name="connsiteY137" fmla="*/ 9214 h 10189"/>
              <a:gd name="connsiteX138" fmla="*/ 4414 w 10133"/>
              <a:gd name="connsiteY138" fmla="*/ 9375 h 10189"/>
              <a:gd name="connsiteX139" fmla="*/ 4570 w 10133"/>
              <a:gd name="connsiteY139" fmla="*/ 9560 h 10189"/>
              <a:gd name="connsiteX140" fmla="*/ 4751 w 10133"/>
              <a:gd name="connsiteY140" fmla="*/ 9814 h 10189"/>
              <a:gd name="connsiteX141" fmla="*/ 4829 w 10133"/>
              <a:gd name="connsiteY141" fmla="*/ 10160 h 10189"/>
              <a:gd name="connsiteX142" fmla="*/ 5089 w 10133"/>
              <a:gd name="connsiteY142" fmla="*/ 10160 h 10189"/>
              <a:gd name="connsiteX143" fmla="*/ 5361 w 10133"/>
              <a:gd name="connsiteY143" fmla="*/ 10022 h 10189"/>
              <a:gd name="connsiteX144" fmla="*/ 5620 w 10133"/>
              <a:gd name="connsiteY144" fmla="*/ 9929 h 10189"/>
              <a:gd name="connsiteX145" fmla="*/ 5763 w 10133"/>
              <a:gd name="connsiteY145" fmla="*/ 9906 h 10189"/>
              <a:gd name="connsiteX146" fmla="*/ 5893 w 10133"/>
              <a:gd name="connsiteY146" fmla="*/ 9745 h 10189"/>
              <a:gd name="connsiteX147" fmla="*/ 5970 w 10133"/>
              <a:gd name="connsiteY147" fmla="*/ 9676 h 10189"/>
              <a:gd name="connsiteX148" fmla="*/ 6048 w 10133"/>
              <a:gd name="connsiteY148" fmla="*/ 9491 h 10189"/>
              <a:gd name="connsiteX149" fmla="*/ 6217 w 10133"/>
              <a:gd name="connsiteY149" fmla="*/ 9144 h 10189"/>
              <a:gd name="connsiteX150" fmla="*/ 6476 w 10133"/>
              <a:gd name="connsiteY150" fmla="*/ 8891 h 10189"/>
              <a:gd name="connsiteX151" fmla="*/ 6697 w 10133"/>
              <a:gd name="connsiteY151" fmla="*/ 9006 h 10189"/>
              <a:gd name="connsiteX152" fmla="*/ 6787 w 10133"/>
              <a:gd name="connsiteY152" fmla="*/ 9167 h 10189"/>
              <a:gd name="connsiteX153" fmla="*/ 6891 w 10133"/>
              <a:gd name="connsiteY153" fmla="*/ 9260 h 10189"/>
              <a:gd name="connsiteX154" fmla="*/ 7099 w 10133"/>
              <a:gd name="connsiteY154" fmla="*/ 9167 h 10189"/>
              <a:gd name="connsiteX155" fmla="*/ 7241 w 10133"/>
              <a:gd name="connsiteY155" fmla="*/ 8845 h 10189"/>
              <a:gd name="connsiteX156" fmla="*/ 7319 w 10133"/>
              <a:gd name="connsiteY156" fmla="*/ 8660 h 10189"/>
              <a:gd name="connsiteX157" fmla="*/ 7488 w 10133"/>
              <a:gd name="connsiteY157" fmla="*/ 9052 h 10189"/>
              <a:gd name="connsiteX158" fmla="*/ 7527 w 10133"/>
              <a:gd name="connsiteY158" fmla="*/ 9029 h 10189"/>
              <a:gd name="connsiteX159" fmla="*/ 7695 w 10133"/>
              <a:gd name="connsiteY159" fmla="*/ 8822 h 10189"/>
              <a:gd name="connsiteX160" fmla="*/ 8162 w 10133"/>
              <a:gd name="connsiteY160" fmla="*/ 8683 h 10189"/>
              <a:gd name="connsiteX161" fmla="*/ 8344 w 10133"/>
              <a:gd name="connsiteY161" fmla="*/ 8614 h 10189"/>
              <a:gd name="connsiteX162" fmla="*/ 8720 w 10133"/>
              <a:gd name="connsiteY162" fmla="*/ 8476 h 10189"/>
              <a:gd name="connsiteX163" fmla="*/ 8953 w 10133"/>
              <a:gd name="connsiteY163" fmla="*/ 8359 h 10189"/>
              <a:gd name="connsiteX164" fmla="*/ 9692 w 10133"/>
              <a:gd name="connsiteY164" fmla="*/ 8429 h 10189"/>
              <a:gd name="connsiteX165" fmla="*/ 10004 w 10133"/>
              <a:gd name="connsiteY165" fmla="*/ 8290 h 10189"/>
              <a:gd name="connsiteX166" fmla="*/ 10017 w 10133"/>
              <a:gd name="connsiteY166" fmla="*/ 8198 h 10189"/>
              <a:gd name="connsiteX167" fmla="*/ 10133 w 10133"/>
              <a:gd name="connsiteY167"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393 w 10133"/>
              <a:gd name="connsiteY112" fmla="*/ 9121 h 10189"/>
              <a:gd name="connsiteX113" fmla="*/ 1419 w 10133"/>
              <a:gd name="connsiteY113" fmla="*/ 9214 h 10189"/>
              <a:gd name="connsiteX114" fmla="*/ 1444 w 10133"/>
              <a:gd name="connsiteY114" fmla="*/ 9491 h 10189"/>
              <a:gd name="connsiteX115" fmla="*/ 1614 w 10133"/>
              <a:gd name="connsiteY115" fmla="*/ 9237 h 10189"/>
              <a:gd name="connsiteX116" fmla="*/ 1743 w 10133"/>
              <a:gd name="connsiteY116" fmla="*/ 9075 h 10189"/>
              <a:gd name="connsiteX117" fmla="*/ 1941 w 10133"/>
              <a:gd name="connsiteY117" fmla="*/ 8924 h 10189"/>
              <a:gd name="connsiteX118" fmla="*/ 1999 w 10133"/>
              <a:gd name="connsiteY118" fmla="*/ 9037 h 10189"/>
              <a:gd name="connsiteX119" fmla="*/ 2042 w 10133"/>
              <a:gd name="connsiteY119" fmla="*/ 9237 h 10189"/>
              <a:gd name="connsiteX120" fmla="*/ 2119 w 10133"/>
              <a:gd name="connsiteY120" fmla="*/ 9283 h 10189"/>
              <a:gd name="connsiteX121" fmla="*/ 2236 w 10133"/>
              <a:gd name="connsiteY121" fmla="*/ 9191 h 10189"/>
              <a:gd name="connsiteX122" fmla="*/ 2223 w 10133"/>
              <a:gd name="connsiteY122" fmla="*/ 9329 h 10189"/>
              <a:gd name="connsiteX123" fmla="*/ 2184 w 10133"/>
              <a:gd name="connsiteY123" fmla="*/ 9352 h 10189"/>
              <a:gd name="connsiteX124" fmla="*/ 2274 w 10133"/>
              <a:gd name="connsiteY124" fmla="*/ 9560 h 10189"/>
              <a:gd name="connsiteX125" fmla="*/ 2287 w 10133"/>
              <a:gd name="connsiteY125" fmla="*/ 9814 h 10189"/>
              <a:gd name="connsiteX126" fmla="*/ 2378 w 10133"/>
              <a:gd name="connsiteY126" fmla="*/ 9837 h 10189"/>
              <a:gd name="connsiteX127" fmla="*/ 2391 w 10133"/>
              <a:gd name="connsiteY127" fmla="*/ 9906 h 10189"/>
              <a:gd name="connsiteX128" fmla="*/ 2534 w 10133"/>
              <a:gd name="connsiteY128" fmla="*/ 9952 h 10189"/>
              <a:gd name="connsiteX129" fmla="*/ 3014 w 10133"/>
              <a:gd name="connsiteY129" fmla="*/ 10022 h 10189"/>
              <a:gd name="connsiteX130" fmla="*/ 3286 w 10133"/>
              <a:gd name="connsiteY130" fmla="*/ 9883 h 10189"/>
              <a:gd name="connsiteX131" fmla="*/ 3390 w 10133"/>
              <a:gd name="connsiteY131" fmla="*/ 9537 h 10189"/>
              <a:gd name="connsiteX132" fmla="*/ 3416 w 10133"/>
              <a:gd name="connsiteY132" fmla="*/ 9075 h 10189"/>
              <a:gd name="connsiteX133" fmla="*/ 3571 w 10133"/>
              <a:gd name="connsiteY133" fmla="*/ 8960 h 10189"/>
              <a:gd name="connsiteX134" fmla="*/ 3649 w 10133"/>
              <a:gd name="connsiteY134" fmla="*/ 8914 h 10189"/>
              <a:gd name="connsiteX135" fmla="*/ 3934 w 10133"/>
              <a:gd name="connsiteY135" fmla="*/ 8983 h 10189"/>
              <a:gd name="connsiteX136" fmla="*/ 4194 w 10133"/>
              <a:gd name="connsiteY136" fmla="*/ 9214 h 10189"/>
              <a:gd name="connsiteX137" fmla="*/ 4414 w 10133"/>
              <a:gd name="connsiteY137" fmla="*/ 9375 h 10189"/>
              <a:gd name="connsiteX138" fmla="*/ 4570 w 10133"/>
              <a:gd name="connsiteY138" fmla="*/ 9560 h 10189"/>
              <a:gd name="connsiteX139" fmla="*/ 4751 w 10133"/>
              <a:gd name="connsiteY139" fmla="*/ 9814 h 10189"/>
              <a:gd name="connsiteX140" fmla="*/ 4829 w 10133"/>
              <a:gd name="connsiteY140" fmla="*/ 10160 h 10189"/>
              <a:gd name="connsiteX141" fmla="*/ 5089 w 10133"/>
              <a:gd name="connsiteY141" fmla="*/ 10160 h 10189"/>
              <a:gd name="connsiteX142" fmla="*/ 5361 w 10133"/>
              <a:gd name="connsiteY142" fmla="*/ 10022 h 10189"/>
              <a:gd name="connsiteX143" fmla="*/ 5620 w 10133"/>
              <a:gd name="connsiteY143" fmla="*/ 9929 h 10189"/>
              <a:gd name="connsiteX144" fmla="*/ 5763 w 10133"/>
              <a:gd name="connsiteY144" fmla="*/ 9906 h 10189"/>
              <a:gd name="connsiteX145" fmla="*/ 5893 w 10133"/>
              <a:gd name="connsiteY145" fmla="*/ 9745 h 10189"/>
              <a:gd name="connsiteX146" fmla="*/ 5970 w 10133"/>
              <a:gd name="connsiteY146" fmla="*/ 9676 h 10189"/>
              <a:gd name="connsiteX147" fmla="*/ 6048 w 10133"/>
              <a:gd name="connsiteY147" fmla="*/ 9491 h 10189"/>
              <a:gd name="connsiteX148" fmla="*/ 6217 w 10133"/>
              <a:gd name="connsiteY148" fmla="*/ 9144 h 10189"/>
              <a:gd name="connsiteX149" fmla="*/ 6476 w 10133"/>
              <a:gd name="connsiteY149" fmla="*/ 8891 h 10189"/>
              <a:gd name="connsiteX150" fmla="*/ 6697 w 10133"/>
              <a:gd name="connsiteY150" fmla="*/ 9006 h 10189"/>
              <a:gd name="connsiteX151" fmla="*/ 6787 w 10133"/>
              <a:gd name="connsiteY151" fmla="*/ 9167 h 10189"/>
              <a:gd name="connsiteX152" fmla="*/ 6891 w 10133"/>
              <a:gd name="connsiteY152" fmla="*/ 9260 h 10189"/>
              <a:gd name="connsiteX153" fmla="*/ 7099 w 10133"/>
              <a:gd name="connsiteY153" fmla="*/ 9167 h 10189"/>
              <a:gd name="connsiteX154" fmla="*/ 7241 w 10133"/>
              <a:gd name="connsiteY154" fmla="*/ 8845 h 10189"/>
              <a:gd name="connsiteX155" fmla="*/ 7319 w 10133"/>
              <a:gd name="connsiteY155" fmla="*/ 8660 h 10189"/>
              <a:gd name="connsiteX156" fmla="*/ 7488 w 10133"/>
              <a:gd name="connsiteY156" fmla="*/ 9052 h 10189"/>
              <a:gd name="connsiteX157" fmla="*/ 7527 w 10133"/>
              <a:gd name="connsiteY157" fmla="*/ 9029 h 10189"/>
              <a:gd name="connsiteX158" fmla="*/ 7695 w 10133"/>
              <a:gd name="connsiteY158" fmla="*/ 8822 h 10189"/>
              <a:gd name="connsiteX159" fmla="*/ 8162 w 10133"/>
              <a:gd name="connsiteY159" fmla="*/ 8683 h 10189"/>
              <a:gd name="connsiteX160" fmla="*/ 8344 w 10133"/>
              <a:gd name="connsiteY160" fmla="*/ 8614 h 10189"/>
              <a:gd name="connsiteX161" fmla="*/ 8720 w 10133"/>
              <a:gd name="connsiteY161" fmla="*/ 8476 h 10189"/>
              <a:gd name="connsiteX162" fmla="*/ 8953 w 10133"/>
              <a:gd name="connsiteY162" fmla="*/ 8359 h 10189"/>
              <a:gd name="connsiteX163" fmla="*/ 9692 w 10133"/>
              <a:gd name="connsiteY163" fmla="*/ 8429 h 10189"/>
              <a:gd name="connsiteX164" fmla="*/ 10004 w 10133"/>
              <a:gd name="connsiteY164" fmla="*/ 8290 h 10189"/>
              <a:gd name="connsiteX165" fmla="*/ 10017 w 10133"/>
              <a:gd name="connsiteY165" fmla="*/ 8198 h 10189"/>
              <a:gd name="connsiteX166" fmla="*/ 10133 w 10133"/>
              <a:gd name="connsiteY166"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419 w 10133"/>
              <a:gd name="connsiteY112" fmla="*/ 9214 h 10189"/>
              <a:gd name="connsiteX113" fmla="*/ 1444 w 10133"/>
              <a:gd name="connsiteY113" fmla="*/ 9491 h 10189"/>
              <a:gd name="connsiteX114" fmla="*/ 1614 w 10133"/>
              <a:gd name="connsiteY114" fmla="*/ 9237 h 10189"/>
              <a:gd name="connsiteX115" fmla="*/ 1743 w 10133"/>
              <a:gd name="connsiteY115" fmla="*/ 9075 h 10189"/>
              <a:gd name="connsiteX116" fmla="*/ 1941 w 10133"/>
              <a:gd name="connsiteY116" fmla="*/ 8924 h 10189"/>
              <a:gd name="connsiteX117" fmla="*/ 1999 w 10133"/>
              <a:gd name="connsiteY117" fmla="*/ 9037 h 10189"/>
              <a:gd name="connsiteX118" fmla="*/ 2042 w 10133"/>
              <a:gd name="connsiteY118" fmla="*/ 9237 h 10189"/>
              <a:gd name="connsiteX119" fmla="*/ 2119 w 10133"/>
              <a:gd name="connsiteY119" fmla="*/ 9283 h 10189"/>
              <a:gd name="connsiteX120" fmla="*/ 2236 w 10133"/>
              <a:gd name="connsiteY120" fmla="*/ 9191 h 10189"/>
              <a:gd name="connsiteX121" fmla="*/ 2223 w 10133"/>
              <a:gd name="connsiteY121" fmla="*/ 9329 h 10189"/>
              <a:gd name="connsiteX122" fmla="*/ 2184 w 10133"/>
              <a:gd name="connsiteY122" fmla="*/ 9352 h 10189"/>
              <a:gd name="connsiteX123" fmla="*/ 2274 w 10133"/>
              <a:gd name="connsiteY123" fmla="*/ 9560 h 10189"/>
              <a:gd name="connsiteX124" fmla="*/ 2287 w 10133"/>
              <a:gd name="connsiteY124" fmla="*/ 9814 h 10189"/>
              <a:gd name="connsiteX125" fmla="*/ 2378 w 10133"/>
              <a:gd name="connsiteY125" fmla="*/ 9837 h 10189"/>
              <a:gd name="connsiteX126" fmla="*/ 2391 w 10133"/>
              <a:gd name="connsiteY126" fmla="*/ 9906 h 10189"/>
              <a:gd name="connsiteX127" fmla="*/ 2534 w 10133"/>
              <a:gd name="connsiteY127" fmla="*/ 9952 h 10189"/>
              <a:gd name="connsiteX128" fmla="*/ 3014 w 10133"/>
              <a:gd name="connsiteY128" fmla="*/ 10022 h 10189"/>
              <a:gd name="connsiteX129" fmla="*/ 3286 w 10133"/>
              <a:gd name="connsiteY129" fmla="*/ 9883 h 10189"/>
              <a:gd name="connsiteX130" fmla="*/ 3390 w 10133"/>
              <a:gd name="connsiteY130" fmla="*/ 9537 h 10189"/>
              <a:gd name="connsiteX131" fmla="*/ 3416 w 10133"/>
              <a:gd name="connsiteY131" fmla="*/ 9075 h 10189"/>
              <a:gd name="connsiteX132" fmla="*/ 3571 w 10133"/>
              <a:gd name="connsiteY132" fmla="*/ 8960 h 10189"/>
              <a:gd name="connsiteX133" fmla="*/ 3649 w 10133"/>
              <a:gd name="connsiteY133" fmla="*/ 8914 h 10189"/>
              <a:gd name="connsiteX134" fmla="*/ 3934 w 10133"/>
              <a:gd name="connsiteY134" fmla="*/ 8983 h 10189"/>
              <a:gd name="connsiteX135" fmla="*/ 4194 w 10133"/>
              <a:gd name="connsiteY135" fmla="*/ 9214 h 10189"/>
              <a:gd name="connsiteX136" fmla="*/ 4414 w 10133"/>
              <a:gd name="connsiteY136" fmla="*/ 9375 h 10189"/>
              <a:gd name="connsiteX137" fmla="*/ 4570 w 10133"/>
              <a:gd name="connsiteY137" fmla="*/ 9560 h 10189"/>
              <a:gd name="connsiteX138" fmla="*/ 4751 w 10133"/>
              <a:gd name="connsiteY138" fmla="*/ 9814 h 10189"/>
              <a:gd name="connsiteX139" fmla="*/ 4829 w 10133"/>
              <a:gd name="connsiteY139" fmla="*/ 10160 h 10189"/>
              <a:gd name="connsiteX140" fmla="*/ 5089 w 10133"/>
              <a:gd name="connsiteY140" fmla="*/ 10160 h 10189"/>
              <a:gd name="connsiteX141" fmla="*/ 5361 w 10133"/>
              <a:gd name="connsiteY141" fmla="*/ 10022 h 10189"/>
              <a:gd name="connsiteX142" fmla="*/ 5620 w 10133"/>
              <a:gd name="connsiteY142" fmla="*/ 9929 h 10189"/>
              <a:gd name="connsiteX143" fmla="*/ 5763 w 10133"/>
              <a:gd name="connsiteY143" fmla="*/ 9906 h 10189"/>
              <a:gd name="connsiteX144" fmla="*/ 5893 w 10133"/>
              <a:gd name="connsiteY144" fmla="*/ 9745 h 10189"/>
              <a:gd name="connsiteX145" fmla="*/ 5970 w 10133"/>
              <a:gd name="connsiteY145" fmla="*/ 9676 h 10189"/>
              <a:gd name="connsiteX146" fmla="*/ 6048 w 10133"/>
              <a:gd name="connsiteY146" fmla="*/ 9491 h 10189"/>
              <a:gd name="connsiteX147" fmla="*/ 6217 w 10133"/>
              <a:gd name="connsiteY147" fmla="*/ 9144 h 10189"/>
              <a:gd name="connsiteX148" fmla="*/ 6476 w 10133"/>
              <a:gd name="connsiteY148" fmla="*/ 8891 h 10189"/>
              <a:gd name="connsiteX149" fmla="*/ 6697 w 10133"/>
              <a:gd name="connsiteY149" fmla="*/ 9006 h 10189"/>
              <a:gd name="connsiteX150" fmla="*/ 6787 w 10133"/>
              <a:gd name="connsiteY150" fmla="*/ 9167 h 10189"/>
              <a:gd name="connsiteX151" fmla="*/ 6891 w 10133"/>
              <a:gd name="connsiteY151" fmla="*/ 9260 h 10189"/>
              <a:gd name="connsiteX152" fmla="*/ 7099 w 10133"/>
              <a:gd name="connsiteY152" fmla="*/ 9167 h 10189"/>
              <a:gd name="connsiteX153" fmla="*/ 7241 w 10133"/>
              <a:gd name="connsiteY153" fmla="*/ 8845 h 10189"/>
              <a:gd name="connsiteX154" fmla="*/ 7319 w 10133"/>
              <a:gd name="connsiteY154" fmla="*/ 8660 h 10189"/>
              <a:gd name="connsiteX155" fmla="*/ 7488 w 10133"/>
              <a:gd name="connsiteY155" fmla="*/ 9052 h 10189"/>
              <a:gd name="connsiteX156" fmla="*/ 7527 w 10133"/>
              <a:gd name="connsiteY156" fmla="*/ 9029 h 10189"/>
              <a:gd name="connsiteX157" fmla="*/ 7695 w 10133"/>
              <a:gd name="connsiteY157" fmla="*/ 8822 h 10189"/>
              <a:gd name="connsiteX158" fmla="*/ 8162 w 10133"/>
              <a:gd name="connsiteY158" fmla="*/ 8683 h 10189"/>
              <a:gd name="connsiteX159" fmla="*/ 8344 w 10133"/>
              <a:gd name="connsiteY159" fmla="*/ 8614 h 10189"/>
              <a:gd name="connsiteX160" fmla="*/ 8720 w 10133"/>
              <a:gd name="connsiteY160" fmla="*/ 8476 h 10189"/>
              <a:gd name="connsiteX161" fmla="*/ 8953 w 10133"/>
              <a:gd name="connsiteY161" fmla="*/ 8359 h 10189"/>
              <a:gd name="connsiteX162" fmla="*/ 9692 w 10133"/>
              <a:gd name="connsiteY162" fmla="*/ 8429 h 10189"/>
              <a:gd name="connsiteX163" fmla="*/ 10004 w 10133"/>
              <a:gd name="connsiteY163" fmla="*/ 8290 h 10189"/>
              <a:gd name="connsiteX164" fmla="*/ 10017 w 10133"/>
              <a:gd name="connsiteY164" fmla="*/ 8198 h 10189"/>
              <a:gd name="connsiteX165" fmla="*/ 10133 w 10133"/>
              <a:gd name="connsiteY165"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419 w 10133"/>
              <a:gd name="connsiteY112" fmla="*/ 9214 h 10189"/>
              <a:gd name="connsiteX113" fmla="*/ 1614 w 10133"/>
              <a:gd name="connsiteY113" fmla="*/ 9237 h 10189"/>
              <a:gd name="connsiteX114" fmla="*/ 1743 w 10133"/>
              <a:gd name="connsiteY114" fmla="*/ 9075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36 w 10133"/>
              <a:gd name="connsiteY119" fmla="*/ 9191 h 10189"/>
              <a:gd name="connsiteX120" fmla="*/ 2223 w 10133"/>
              <a:gd name="connsiteY120" fmla="*/ 9329 h 10189"/>
              <a:gd name="connsiteX121" fmla="*/ 2184 w 10133"/>
              <a:gd name="connsiteY121" fmla="*/ 9352 h 10189"/>
              <a:gd name="connsiteX122" fmla="*/ 2274 w 10133"/>
              <a:gd name="connsiteY122" fmla="*/ 9560 h 10189"/>
              <a:gd name="connsiteX123" fmla="*/ 2287 w 10133"/>
              <a:gd name="connsiteY123" fmla="*/ 9814 h 10189"/>
              <a:gd name="connsiteX124" fmla="*/ 2378 w 10133"/>
              <a:gd name="connsiteY124" fmla="*/ 9837 h 10189"/>
              <a:gd name="connsiteX125" fmla="*/ 2391 w 10133"/>
              <a:gd name="connsiteY125" fmla="*/ 9906 h 10189"/>
              <a:gd name="connsiteX126" fmla="*/ 2534 w 10133"/>
              <a:gd name="connsiteY126" fmla="*/ 9952 h 10189"/>
              <a:gd name="connsiteX127" fmla="*/ 3014 w 10133"/>
              <a:gd name="connsiteY127" fmla="*/ 10022 h 10189"/>
              <a:gd name="connsiteX128" fmla="*/ 3286 w 10133"/>
              <a:gd name="connsiteY128" fmla="*/ 9883 h 10189"/>
              <a:gd name="connsiteX129" fmla="*/ 3390 w 10133"/>
              <a:gd name="connsiteY129" fmla="*/ 9537 h 10189"/>
              <a:gd name="connsiteX130" fmla="*/ 3416 w 10133"/>
              <a:gd name="connsiteY130" fmla="*/ 9075 h 10189"/>
              <a:gd name="connsiteX131" fmla="*/ 3571 w 10133"/>
              <a:gd name="connsiteY131" fmla="*/ 8960 h 10189"/>
              <a:gd name="connsiteX132" fmla="*/ 3649 w 10133"/>
              <a:gd name="connsiteY132" fmla="*/ 8914 h 10189"/>
              <a:gd name="connsiteX133" fmla="*/ 3934 w 10133"/>
              <a:gd name="connsiteY133" fmla="*/ 8983 h 10189"/>
              <a:gd name="connsiteX134" fmla="*/ 4194 w 10133"/>
              <a:gd name="connsiteY134" fmla="*/ 9214 h 10189"/>
              <a:gd name="connsiteX135" fmla="*/ 4414 w 10133"/>
              <a:gd name="connsiteY135" fmla="*/ 9375 h 10189"/>
              <a:gd name="connsiteX136" fmla="*/ 4570 w 10133"/>
              <a:gd name="connsiteY136" fmla="*/ 9560 h 10189"/>
              <a:gd name="connsiteX137" fmla="*/ 4751 w 10133"/>
              <a:gd name="connsiteY137" fmla="*/ 9814 h 10189"/>
              <a:gd name="connsiteX138" fmla="*/ 4829 w 10133"/>
              <a:gd name="connsiteY138" fmla="*/ 10160 h 10189"/>
              <a:gd name="connsiteX139" fmla="*/ 5089 w 10133"/>
              <a:gd name="connsiteY139" fmla="*/ 10160 h 10189"/>
              <a:gd name="connsiteX140" fmla="*/ 5361 w 10133"/>
              <a:gd name="connsiteY140" fmla="*/ 10022 h 10189"/>
              <a:gd name="connsiteX141" fmla="*/ 5620 w 10133"/>
              <a:gd name="connsiteY141" fmla="*/ 9929 h 10189"/>
              <a:gd name="connsiteX142" fmla="*/ 5763 w 10133"/>
              <a:gd name="connsiteY142" fmla="*/ 9906 h 10189"/>
              <a:gd name="connsiteX143" fmla="*/ 5893 w 10133"/>
              <a:gd name="connsiteY143" fmla="*/ 9745 h 10189"/>
              <a:gd name="connsiteX144" fmla="*/ 5970 w 10133"/>
              <a:gd name="connsiteY144" fmla="*/ 9676 h 10189"/>
              <a:gd name="connsiteX145" fmla="*/ 6048 w 10133"/>
              <a:gd name="connsiteY145" fmla="*/ 9491 h 10189"/>
              <a:gd name="connsiteX146" fmla="*/ 6217 w 10133"/>
              <a:gd name="connsiteY146" fmla="*/ 9144 h 10189"/>
              <a:gd name="connsiteX147" fmla="*/ 6476 w 10133"/>
              <a:gd name="connsiteY147" fmla="*/ 8891 h 10189"/>
              <a:gd name="connsiteX148" fmla="*/ 6697 w 10133"/>
              <a:gd name="connsiteY148" fmla="*/ 9006 h 10189"/>
              <a:gd name="connsiteX149" fmla="*/ 6787 w 10133"/>
              <a:gd name="connsiteY149" fmla="*/ 9167 h 10189"/>
              <a:gd name="connsiteX150" fmla="*/ 6891 w 10133"/>
              <a:gd name="connsiteY150" fmla="*/ 9260 h 10189"/>
              <a:gd name="connsiteX151" fmla="*/ 7099 w 10133"/>
              <a:gd name="connsiteY151" fmla="*/ 9167 h 10189"/>
              <a:gd name="connsiteX152" fmla="*/ 7241 w 10133"/>
              <a:gd name="connsiteY152" fmla="*/ 8845 h 10189"/>
              <a:gd name="connsiteX153" fmla="*/ 7319 w 10133"/>
              <a:gd name="connsiteY153" fmla="*/ 8660 h 10189"/>
              <a:gd name="connsiteX154" fmla="*/ 7488 w 10133"/>
              <a:gd name="connsiteY154" fmla="*/ 9052 h 10189"/>
              <a:gd name="connsiteX155" fmla="*/ 7527 w 10133"/>
              <a:gd name="connsiteY155" fmla="*/ 9029 h 10189"/>
              <a:gd name="connsiteX156" fmla="*/ 7695 w 10133"/>
              <a:gd name="connsiteY156" fmla="*/ 8822 h 10189"/>
              <a:gd name="connsiteX157" fmla="*/ 8162 w 10133"/>
              <a:gd name="connsiteY157" fmla="*/ 8683 h 10189"/>
              <a:gd name="connsiteX158" fmla="*/ 8344 w 10133"/>
              <a:gd name="connsiteY158" fmla="*/ 8614 h 10189"/>
              <a:gd name="connsiteX159" fmla="*/ 8720 w 10133"/>
              <a:gd name="connsiteY159" fmla="*/ 8476 h 10189"/>
              <a:gd name="connsiteX160" fmla="*/ 8953 w 10133"/>
              <a:gd name="connsiteY160" fmla="*/ 8359 h 10189"/>
              <a:gd name="connsiteX161" fmla="*/ 9692 w 10133"/>
              <a:gd name="connsiteY161" fmla="*/ 8429 h 10189"/>
              <a:gd name="connsiteX162" fmla="*/ 10004 w 10133"/>
              <a:gd name="connsiteY162" fmla="*/ 8290 h 10189"/>
              <a:gd name="connsiteX163" fmla="*/ 10017 w 10133"/>
              <a:gd name="connsiteY163" fmla="*/ 8198 h 10189"/>
              <a:gd name="connsiteX164" fmla="*/ 10133 w 10133"/>
              <a:gd name="connsiteY164"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419 w 10133"/>
              <a:gd name="connsiteY112" fmla="*/ 9214 h 10189"/>
              <a:gd name="connsiteX113" fmla="*/ 1614 w 10133"/>
              <a:gd name="connsiteY113" fmla="*/ 9237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36 w 10133"/>
              <a:gd name="connsiteY119" fmla="*/ 9191 h 10189"/>
              <a:gd name="connsiteX120" fmla="*/ 2223 w 10133"/>
              <a:gd name="connsiteY120" fmla="*/ 9329 h 10189"/>
              <a:gd name="connsiteX121" fmla="*/ 2184 w 10133"/>
              <a:gd name="connsiteY121" fmla="*/ 9352 h 10189"/>
              <a:gd name="connsiteX122" fmla="*/ 2274 w 10133"/>
              <a:gd name="connsiteY122" fmla="*/ 9560 h 10189"/>
              <a:gd name="connsiteX123" fmla="*/ 2287 w 10133"/>
              <a:gd name="connsiteY123" fmla="*/ 9814 h 10189"/>
              <a:gd name="connsiteX124" fmla="*/ 2378 w 10133"/>
              <a:gd name="connsiteY124" fmla="*/ 9837 h 10189"/>
              <a:gd name="connsiteX125" fmla="*/ 2391 w 10133"/>
              <a:gd name="connsiteY125" fmla="*/ 9906 h 10189"/>
              <a:gd name="connsiteX126" fmla="*/ 2534 w 10133"/>
              <a:gd name="connsiteY126" fmla="*/ 9952 h 10189"/>
              <a:gd name="connsiteX127" fmla="*/ 3014 w 10133"/>
              <a:gd name="connsiteY127" fmla="*/ 10022 h 10189"/>
              <a:gd name="connsiteX128" fmla="*/ 3286 w 10133"/>
              <a:gd name="connsiteY128" fmla="*/ 9883 h 10189"/>
              <a:gd name="connsiteX129" fmla="*/ 3390 w 10133"/>
              <a:gd name="connsiteY129" fmla="*/ 9537 h 10189"/>
              <a:gd name="connsiteX130" fmla="*/ 3416 w 10133"/>
              <a:gd name="connsiteY130" fmla="*/ 9075 h 10189"/>
              <a:gd name="connsiteX131" fmla="*/ 3571 w 10133"/>
              <a:gd name="connsiteY131" fmla="*/ 8960 h 10189"/>
              <a:gd name="connsiteX132" fmla="*/ 3649 w 10133"/>
              <a:gd name="connsiteY132" fmla="*/ 8914 h 10189"/>
              <a:gd name="connsiteX133" fmla="*/ 3934 w 10133"/>
              <a:gd name="connsiteY133" fmla="*/ 8983 h 10189"/>
              <a:gd name="connsiteX134" fmla="*/ 4194 w 10133"/>
              <a:gd name="connsiteY134" fmla="*/ 9214 h 10189"/>
              <a:gd name="connsiteX135" fmla="*/ 4414 w 10133"/>
              <a:gd name="connsiteY135" fmla="*/ 9375 h 10189"/>
              <a:gd name="connsiteX136" fmla="*/ 4570 w 10133"/>
              <a:gd name="connsiteY136" fmla="*/ 9560 h 10189"/>
              <a:gd name="connsiteX137" fmla="*/ 4751 w 10133"/>
              <a:gd name="connsiteY137" fmla="*/ 9814 h 10189"/>
              <a:gd name="connsiteX138" fmla="*/ 4829 w 10133"/>
              <a:gd name="connsiteY138" fmla="*/ 10160 h 10189"/>
              <a:gd name="connsiteX139" fmla="*/ 5089 w 10133"/>
              <a:gd name="connsiteY139" fmla="*/ 10160 h 10189"/>
              <a:gd name="connsiteX140" fmla="*/ 5361 w 10133"/>
              <a:gd name="connsiteY140" fmla="*/ 10022 h 10189"/>
              <a:gd name="connsiteX141" fmla="*/ 5620 w 10133"/>
              <a:gd name="connsiteY141" fmla="*/ 9929 h 10189"/>
              <a:gd name="connsiteX142" fmla="*/ 5763 w 10133"/>
              <a:gd name="connsiteY142" fmla="*/ 9906 h 10189"/>
              <a:gd name="connsiteX143" fmla="*/ 5893 w 10133"/>
              <a:gd name="connsiteY143" fmla="*/ 9745 h 10189"/>
              <a:gd name="connsiteX144" fmla="*/ 5970 w 10133"/>
              <a:gd name="connsiteY144" fmla="*/ 9676 h 10189"/>
              <a:gd name="connsiteX145" fmla="*/ 6048 w 10133"/>
              <a:gd name="connsiteY145" fmla="*/ 9491 h 10189"/>
              <a:gd name="connsiteX146" fmla="*/ 6217 w 10133"/>
              <a:gd name="connsiteY146" fmla="*/ 9144 h 10189"/>
              <a:gd name="connsiteX147" fmla="*/ 6476 w 10133"/>
              <a:gd name="connsiteY147" fmla="*/ 8891 h 10189"/>
              <a:gd name="connsiteX148" fmla="*/ 6697 w 10133"/>
              <a:gd name="connsiteY148" fmla="*/ 9006 h 10189"/>
              <a:gd name="connsiteX149" fmla="*/ 6787 w 10133"/>
              <a:gd name="connsiteY149" fmla="*/ 9167 h 10189"/>
              <a:gd name="connsiteX150" fmla="*/ 6891 w 10133"/>
              <a:gd name="connsiteY150" fmla="*/ 9260 h 10189"/>
              <a:gd name="connsiteX151" fmla="*/ 7099 w 10133"/>
              <a:gd name="connsiteY151" fmla="*/ 9167 h 10189"/>
              <a:gd name="connsiteX152" fmla="*/ 7241 w 10133"/>
              <a:gd name="connsiteY152" fmla="*/ 8845 h 10189"/>
              <a:gd name="connsiteX153" fmla="*/ 7319 w 10133"/>
              <a:gd name="connsiteY153" fmla="*/ 8660 h 10189"/>
              <a:gd name="connsiteX154" fmla="*/ 7488 w 10133"/>
              <a:gd name="connsiteY154" fmla="*/ 9052 h 10189"/>
              <a:gd name="connsiteX155" fmla="*/ 7527 w 10133"/>
              <a:gd name="connsiteY155" fmla="*/ 9029 h 10189"/>
              <a:gd name="connsiteX156" fmla="*/ 7695 w 10133"/>
              <a:gd name="connsiteY156" fmla="*/ 8822 h 10189"/>
              <a:gd name="connsiteX157" fmla="*/ 8162 w 10133"/>
              <a:gd name="connsiteY157" fmla="*/ 8683 h 10189"/>
              <a:gd name="connsiteX158" fmla="*/ 8344 w 10133"/>
              <a:gd name="connsiteY158" fmla="*/ 8614 h 10189"/>
              <a:gd name="connsiteX159" fmla="*/ 8720 w 10133"/>
              <a:gd name="connsiteY159" fmla="*/ 8476 h 10189"/>
              <a:gd name="connsiteX160" fmla="*/ 8953 w 10133"/>
              <a:gd name="connsiteY160" fmla="*/ 8359 h 10189"/>
              <a:gd name="connsiteX161" fmla="*/ 9692 w 10133"/>
              <a:gd name="connsiteY161" fmla="*/ 8429 h 10189"/>
              <a:gd name="connsiteX162" fmla="*/ 10004 w 10133"/>
              <a:gd name="connsiteY162" fmla="*/ 8290 h 10189"/>
              <a:gd name="connsiteX163" fmla="*/ 10017 w 10133"/>
              <a:gd name="connsiteY163" fmla="*/ 8198 h 10189"/>
              <a:gd name="connsiteX164" fmla="*/ 10133 w 10133"/>
              <a:gd name="connsiteY164"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186 w 10133"/>
              <a:gd name="connsiteY111" fmla="*/ 9029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36 w 10133"/>
              <a:gd name="connsiteY119" fmla="*/ 9191 h 10189"/>
              <a:gd name="connsiteX120" fmla="*/ 2223 w 10133"/>
              <a:gd name="connsiteY120" fmla="*/ 9329 h 10189"/>
              <a:gd name="connsiteX121" fmla="*/ 2184 w 10133"/>
              <a:gd name="connsiteY121" fmla="*/ 9352 h 10189"/>
              <a:gd name="connsiteX122" fmla="*/ 2274 w 10133"/>
              <a:gd name="connsiteY122" fmla="*/ 9560 h 10189"/>
              <a:gd name="connsiteX123" fmla="*/ 2287 w 10133"/>
              <a:gd name="connsiteY123" fmla="*/ 9814 h 10189"/>
              <a:gd name="connsiteX124" fmla="*/ 2378 w 10133"/>
              <a:gd name="connsiteY124" fmla="*/ 9837 h 10189"/>
              <a:gd name="connsiteX125" fmla="*/ 2391 w 10133"/>
              <a:gd name="connsiteY125" fmla="*/ 9906 h 10189"/>
              <a:gd name="connsiteX126" fmla="*/ 2534 w 10133"/>
              <a:gd name="connsiteY126" fmla="*/ 9952 h 10189"/>
              <a:gd name="connsiteX127" fmla="*/ 3014 w 10133"/>
              <a:gd name="connsiteY127" fmla="*/ 10022 h 10189"/>
              <a:gd name="connsiteX128" fmla="*/ 3286 w 10133"/>
              <a:gd name="connsiteY128" fmla="*/ 9883 h 10189"/>
              <a:gd name="connsiteX129" fmla="*/ 3390 w 10133"/>
              <a:gd name="connsiteY129" fmla="*/ 9537 h 10189"/>
              <a:gd name="connsiteX130" fmla="*/ 3416 w 10133"/>
              <a:gd name="connsiteY130" fmla="*/ 9075 h 10189"/>
              <a:gd name="connsiteX131" fmla="*/ 3571 w 10133"/>
              <a:gd name="connsiteY131" fmla="*/ 8960 h 10189"/>
              <a:gd name="connsiteX132" fmla="*/ 3649 w 10133"/>
              <a:gd name="connsiteY132" fmla="*/ 8914 h 10189"/>
              <a:gd name="connsiteX133" fmla="*/ 3934 w 10133"/>
              <a:gd name="connsiteY133" fmla="*/ 8983 h 10189"/>
              <a:gd name="connsiteX134" fmla="*/ 4194 w 10133"/>
              <a:gd name="connsiteY134" fmla="*/ 9214 h 10189"/>
              <a:gd name="connsiteX135" fmla="*/ 4414 w 10133"/>
              <a:gd name="connsiteY135" fmla="*/ 9375 h 10189"/>
              <a:gd name="connsiteX136" fmla="*/ 4570 w 10133"/>
              <a:gd name="connsiteY136" fmla="*/ 9560 h 10189"/>
              <a:gd name="connsiteX137" fmla="*/ 4751 w 10133"/>
              <a:gd name="connsiteY137" fmla="*/ 9814 h 10189"/>
              <a:gd name="connsiteX138" fmla="*/ 4829 w 10133"/>
              <a:gd name="connsiteY138" fmla="*/ 10160 h 10189"/>
              <a:gd name="connsiteX139" fmla="*/ 5089 w 10133"/>
              <a:gd name="connsiteY139" fmla="*/ 10160 h 10189"/>
              <a:gd name="connsiteX140" fmla="*/ 5361 w 10133"/>
              <a:gd name="connsiteY140" fmla="*/ 10022 h 10189"/>
              <a:gd name="connsiteX141" fmla="*/ 5620 w 10133"/>
              <a:gd name="connsiteY141" fmla="*/ 9929 h 10189"/>
              <a:gd name="connsiteX142" fmla="*/ 5763 w 10133"/>
              <a:gd name="connsiteY142" fmla="*/ 9906 h 10189"/>
              <a:gd name="connsiteX143" fmla="*/ 5893 w 10133"/>
              <a:gd name="connsiteY143" fmla="*/ 9745 h 10189"/>
              <a:gd name="connsiteX144" fmla="*/ 5970 w 10133"/>
              <a:gd name="connsiteY144" fmla="*/ 9676 h 10189"/>
              <a:gd name="connsiteX145" fmla="*/ 6048 w 10133"/>
              <a:gd name="connsiteY145" fmla="*/ 9491 h 10189"/>
              <a:gd name="connsiteX146" fmla="*/ 6217 w 10133"/>
              <a:gd name="connsiteY146" fmla="*/ 9144 h 10189"/>
              <a:gd name="connsiteX147" fmla="*/ 6476 w 10133"/>
              <a:gd name="connsiteY147" fmla="*/ 8891 h 10189"/>
              <a:gd name="connsiteX148" fmla="*/ 6697 w 10133"/>
              <a:gd name="connsiteY148" fmla="*/ 9006 h 10189"/>
              <a:gd name="connsiteX149" fmla="*/ 6787 w 10133"/>
              <a:gd name="connsiteY149" fmla="*/ 9167 h 10189"/>
              <a:gd name="connsiteX150" fmla="*/ 6891 w 10133"/>
              <a:gd name="connsiteY150" fmla="*/ 9260 h 10189"/>
              <a:gd name="connsiteX151" fmla="*/ 7099 w 10133"/>
              <a:gd name="connsiteY151" fmla="*/ 9167 h 10189"/>
              <a:gd name="connsiteX152" fmla="*/ 7241 w 10133"/>
              <a:gd name="connsiteY152" fmla="*/ 8845 h 10189"/>
              <a:gd name="connsiteX153" fmla="*/ 7319 w 10133"/>
              <a:gd name="connsiteY153" fmla="*/ 8660 h 10189"/>
              <a:gd name="connsiteX154" fmla="*/ 7488 w 10133"/>
              <a:gd name="connsiteY154" fmla="*/ 9052 h 10189"/>
              <a:gd name="connsiteX155" fmla="*/ 7527 w 10133"/>
              <a:gd name="connsiteY155" fmla="*/ 9029 h 10189"/>
              <a:gd name="connsiteX156" fmla="*/ 7695 w 10133"/>
              <a:gd name="connsiteY156" fmla="*/ 8822 h 10189"/>
              <a:gd name="connsiteX157" fmla="*/ 8162 w 10133"/>
              <a:gd name="connsiteY157" fmla="*/ 8683 h 10189"/>
              <a:gd name="connsiteX158" fmla="*/ 8344 w 10133"/>
              <a:gd name="connsiteY158" fmla="*/ 8614 h 10189"/>
              <a:gd name="connsiteX159" fmla="*/ 8720 w 10133"/>
              <a:gd name="connsiteY159" fmla="*/ 8476 h 10189"/>
              <a:gd name="connsiteX160" fmla="*/ 8953 w 10133"/>
              <a:gd name="connsiteY160" fmla="*/ 8359 h 10189"/>
              <a:gd name="connsiteX161" fmla="*/ 9692 w 10133"/>
              <a:gd name="connsiteY161" fmla="*/ 8429 h 10189"/>
              <a:gd name="connsiteX162" fmla="*/ 10004 w 10133"/>
              <a:gd name="connsiteY162" fmla="*/ 8290 h 10189"/>
              <a:gd name="connsiteX163" fmla="*/ 10017 w 10133"/>
              <a:gd name="connsiteY163" fmla="*/ 8198 h 10189"/>
              <a:gd name="connsiteX164" fmla="*/ 10133 w 10133"/>
              <a:gd name="connsiteY164"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522 w 10133"/>
              <a:gd name="connsiteY110" fmla="*/ 8845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36 w 10133"/>
              <a:gd name="connsiteY119" fmla="*/ 9191 h 10189"/>
              <a:gd name="connsiteX120" fmla="*/ 2223 w 10133"/>
              <a:gd name="connsiteY120" fmla="*/ 9329 h 10189"/>
              <a:gd name="connsiteX121" fmla="*/ 2184 w 10133"/>
              <a:gd name="connsiteY121" fmla="*/ 9352 h 10189"/>
              <a:gd name="connsiteX122" fmla="*/ 2274 w 10133"/>
              <a:gd name="connsiteY122" fmla="*/ 9560 h 10189"/>
              <a:gd name="connsiteX123" fmla="*/ 2287 w 10133"/>
              <a:gd name="connsiteY123" fmla="*/ 9814 h 10189"/>
              <a:gd name="connsiteX124" fmla="*/ 2378 w 10133"/>
              <a:gd name="connsiteY124" fmla="*/ 9837 h 10189"/>
              <a:gd name="connsiteX125" fmla="*/ 2391 w 10133"/>
              <a:gd name="connsiteY125" fmla="*/ 9906 h 10189"/>
              <a:gd name="connsiteX126" fmla="*/ 2534 w 10133"/>
              <a:gd name="connsiteY126" fmla="*/ 9952 h 10189"/>
              <a:gd name="connsiteX127" fmla="*/ 3014 w 10133"/>
              <a:gd name="connsiteY127" fmla="*/ 10022 h 10189"/>
              <a:gd name="connsiteX128" fmla="*/ 3286 w 10133"/>
              <a:gd name="connsiteY128" fmla="*/ 9883 h 10189"/>
              <a:gd name="connsiteX129" fmla="*/ 3390 w 10133"/>
              <a:gd name="connsiteY129" fmla="*/ 9537 h 10189"/>
              <a:gd name="connsiteX130" fmla="*/ 3416 w 10133"/>
              <a:gd name="connsiteY130" fmla="*/ 9075 h 10189"/>
              <a:gd name="connsiteX131" fmla="*/ 3571 w 10133"/>
              <a:gd name="connsiteY131" fmla="*/ 8960 h 10189"/>
              <a:gd name="connsiteX132" fmla="*/ 3649 w 10133"/>
              <a:gd name="connsiteY132" fmla="*/ 8914 h 10189"/>
              <a:gd name="connsiteX133" fmla="*/ 3934 w 10133"/>
              <a:gd name="connsiteY133" fmla="*/ 8983 h 10189"/>
              <a:gd name="connsiteX134" fmla="*/ 4194 w 10133"/>
              <a:gd name="connsiteY134" fmla="*/ 9214 h 10189"/>
              <a:gd name="connsiteX135" fmla="*/ 4414 w 10133"/>
              <a:gd name="connsiteY135" fmla="*/ 9375 h 10189"/>
              <a:gd name="connsiteX136" fmla="*/ 4570 w 10133"/>
              <a:gd name="connsiteY136" fmla="*/ 9560 h 10189"/>
              <a:gd name="connsiteX137" fmla="*/ 4751 w 10133"/>
              <a:gd name="connsiteY137" fmla="*/ 9814 h 10189"/>
              <a:gd name="connsiteX138" fmla="*/ 4829 w 10133"/>
              <a:gd name="connsiteY138" fmla="*/ 10160 h 10189"/>
              <a:gd name="connsiteX139" fmla="*/ 5089 w 10133"/>
              <a:gd name="connsiteY139" fmla="*/ 10160 h 10189"/>
              <a:gd name="connsiteX140" fmla="*/ 5361 w 10133"/>
              <a:gd name="connsiteY140" fmla="*/ 10022 h 10189"/>
              <a:gd name="connsiteX141" fmla="*/ 5620 w 10133"/>
              <a:gd name="connsiteY141" fmla="*/ 9929 h 10189"/>
              <a:gd name="connsiteX142" fmla="*/ 5763 w 10133"/>
              <a:gd name="connsiteY142" fmla="*/ 9906 h 10189"/>
              <a:gd name="connsiteX143" fmla="*/ 5893 w 10133"/>
              <a:gd name="connsiteY143" fmla="*/ 9745 h 10189"/>
              <a:gd name="connsiteX144" fmla="*/ 5970 w 10133"/>
              <a:gd name="connsiteY144" fmla="*/ 9676 h 10189"/>
              <a:gd name="connsiteX145" fmla="*/ 6048 w 10133"/>
              <a:gd name="connsiteY145" fmla="*/ 9491 h 10189"/>
              <a:gd name="connsiteX146" fmla="*/ 6217 w 10133"/>
              <a:gd name="connsiteY146" fmla="*/ 9144 h 10189"/>
              <a:gd name="connsiteX147" fmla="*/ 6476 w 10133"/>
              <a:gd name="connsiteY147" fmla="*/ 8891 h 10189"/>
              <a:gd name="connsiteX148" fmla="*/ 6697 w 10133"/>
              <a:gd name="connsiteY148" fmla="*/ 9006 h 10189"/>
              <a:gd name="connsiteX149" fmla="*/ 6787 w 10133"/>
              <a:gd name="connsiteY149" fmla="*/ 9167 h 10189"/>
              <a:gd name="connsiteX150" fmla="*/ 6891 w 10133"/>
              <a:gd name="connsiteY150" fmla="*/ 9260 h 10189"/>
              <a:gd name="connsiteX151" fmla="*/ 7099 w 10133"/>
              <a:gd name="connsiteY151" fmla="*/ 9167 h 10189"/>
              <a:gd name="connsiteX152" fmla="*/ 7241 w 10133"/>
              <a:gd name="connsiteY152" fmla="*/ 8845 h 10189"/>
              <a:gd name="connsiteX153" fmla="*/ 7319 w 10133"/>
              <a:gd name="connsiteY153" fmla="*/ 8660 h 10189"/>
              <a:gd name="connsiteX154" fmla="*/ 7488 w 10133"/>
              <a:gd name="connsiteY154" fmla="*/ 9052 h 10189"/>
              <a:gd name="connsiteX155" fmla="*/ 7527 w 10133"/>
              <a:gd name="connsiteY155" fmla="*/ 9029 h 10189"/>
              <a:gd name="connsiteX156" fmla="*/ 7695 w 10133"/>
              <a:gd name="connsiteY156" fmla="*/ 8822 h 10189"/>
              <a:gd name="connsiteX157" fmla="*/ 8162 w 10133"/>
              <a:gd name="connsiteY157" fmla="*/ 8683 h 10189"/>
              <a:gd name="connsiteX158" fmla="*/ 8344 w 10133"/>
              <a:gd name="connsiteY158" fmla="*/ 8614 h 10189"/>
              <a:gd name="connsiteX159" fmla="*/ 8720 w 10133"/>
              <a:gd name="connsiteY159" fmla="*/ 8476 h 10189"/>
              <a:gd name="connsiteX160" fmla="*/ 8953 w 10133"/>
              <a:gd name="connsiteY160" fmla="*/ 8359 h 10189"/>
              <a:gd name="connsiteX161" fmla="*/ 9692 w 10133"/>
              <a:gd name="connsiteY161" fmla="*/ 8429 h 10189"/>
              <a:gd name="connsiteX162" fmla="*/ 10004 w 10133"/>
              <a:gd name="connsiteY162" fmla="*/ 8290 h 10189"/>
              <a:gd name="connsiteX163" fmla="*/ 10017 w 10133"/>
              <a:gd name="connsiteY163" fmla="*/ 8198 h 10189"/>
              <a:gd name="connsiteX164" fmla="*/ 10133 w 10133"/>
              <a:gd name="connsiteY164"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652 w 10133"/>
              <a:gd name="connsiteY109" fmla="*/ 8660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36 w 10133"/>
              <a:gd name="connsiteY119" fmla="*/ 9191 h 10189"/>
              <a:gd name="connsiteX120" fmla="*/ 2223 w 10133"/>
              <a:gd name="connsiteY120" fmla="*/ 9329 h 10189"/>
              <a:gd name="connsiteX121" fmla="*/ 2184 w 10133"/>
              <a:gd name="connsiteY121" fmla="*/ 9352 h 10189"/>
              <a:gd name="connsiteX122" fmla="*/ 2274 w 10133"/>
              <a:gd name="connsiteY122" fmla="*/ 9560 h 10189"/>
              <a:gd name="connsiteX123" fmla="*/ 2287 w 10133"/>
              <a:gd name="connsiteY123" fmla="*/ 9814 h 10189"/>
              <a:gd name="connsiteX124" fmla="*/ 2378 w 10133"/>
              <a:gd name="connsiteY124" fmla="*/ 9837 h 10189"/>
              <a:gd name="connsiteX125" fmla="*/ 2391 w 10133"/>
              <a:gd name="connsiteY125" fmla="*/ 9906 h 10189"/>
              <a:gd name="connsiteX126" fmla="*/ 2534 w 10133"/>
              <a:gd name="connsiteY126" fmla="*/ 9952 h 10189"/>
              <a:gd name="connsiteX127" fmla="*/ 3014 w 10133"/>
              <a:gd name="connsiteY127" fmla="*/ 10022 h 10189"/>
              <a:gd name="connsiteX128" fmla="*/ 3286 w 10133"/>
              <a:gd name="connsiteY128" fmla="*/ 9883 h 10189"/>
              <a:gd name="connsiteX129" fmla="*/ 3390 w 10133"/>
              <a:gd name="connsiteY129" fmla="*/ 9537 h 10189"/>
              <a:gd name="connsiteX130" fmla="*/ 3416 w 10133"/>
              <a:gd name="connsiteY130" fmla="*/ 9075 h 10189"/>
              <a:gd name="connsiteX131" fmla="*/ 3571 w 10133"/>
              <a:gd name="connsiteY131" fmla="*/ 8960 h 10189"/>
              <a:gd name="connsiteX132" fmla="*/ 3649 w 10133"/>
              <a:gd name="connsiteY132" fmla="*/ 8914 h 10189"/>
              <a:gd name="connsiteX133" fmla="*/ 3934 w 10133"/>
              <a:gd name="connsiteY133" fmla="*/ 8983 h 10189"/>
              <a:gd name="connsiteX134" fmla="*/ 4194 w 10133"/>
              <a:gd name="connsiteY134" fmla="*/ 9214 h 10189"/>
              <a:gd name="connsiteX135" fmla="*/ 4414 w 10133"/>
              <a:gd name="connsiteY135" fmla="*/ 9375 h 10189"/>
              <a:gd name="connsiteX136" fmla="*/ 4570 w 10133"/>
              <a:gd name="connsiteY136" fmla="*/ 9560 h 10189"/>
              <a:gd name="connsiteX137" fmla="*/ 4751 w 10133"/>
              <a:gd name="connsiteY137" fmla="*/ 9814 h 10189"/>
              <a:gd name="connsiteX138" fmla="*/ 4829 w 10133"/>
              <a:gd name="connsiteY138" fmla="*/ 10160 h 10189"/>
              <a:gd name="connsiteX139" fmla="*/ 5089 w 10133"/>
              <a:gd name="connsiteY139" fmla="*/ 10160 h 10189"/>
              <a:gd name="connsiteX140" fmla="*/ 5361 w 10133"/>
              <a:gd name="connsiteY140" fmla="*/ 10022 h 10189"/>
              <a:gd name="connsiteX141" fmla="*/ 5620 w 10133"/>
              <a:gd name="connsiteY141" fmla="*/ 9929 h 10189"/>
              <a:gd name="connsiteX142" fmla="*/ 5763 w 10133"/>
              <a:gd name="connsiteY142" fmla="*/ 9906 h 10189"/>
              <a:gd name="connsiteX143" fmla="*/ 5893 w 10133"/>
              <a:gd name="connsiteY143" fmla="*/ 9745 h 10189"/>
              <a:gd name="connsiteX144" fmla="*/ 5970 w 10133"/>
              <a:gd name="connsiteY144" fmla="*/ 9676 h 10189"/>
              <a:gd name="connsiteX145" fmla="*/ 6048 w 10133"/>
              <a:gd name="connsiteY145" fmla="*/ 9491 h 10189"/>
              <a:gd name="connsiteX146" fmla="*/ 6217 w 10133"/>
              <a:gd name="connsiteY146" fmla="*/ 9144 h 10189"/>
              <a:gd name="connsiteX147" fmla="*/ 6476 w 10133"/>
              <a:gd name="connsiteY147" fmla="*/ 8891 h 10189"/>
              <a:gd name="connsiteX148" fmla="*/ 6697 w 10133"/>
              <a:gd name="connsiteY148" fmla="*/ 9006 h 10189"/>
              <a:gd name="connsiteX149" fmla="*/ 6787 w 10133"/>
              <a:gd name="connsiteY149" fmla="*/ 9167 h 10189"/>
              <a:gd name="connsiteX150" fmla="*/ 6891 w 10133"/>
              <a:gd name="connsiteY150" fmla="*/ 9260 h 10189"/>
              <a:gd name="connsiteX151" fmla="*/ 7099 w 10133"/>
              <a:gd name="connsiteY151" fmla="*/ 9167 h 10189"/>
              <a:gd name="connsiteX152" fmla="*/ 7241 w 10133"/>
              <a:gd name="connsiteY152" fmla="*/ 8845 h 10189"/>
              <a:gd name="connsiteX153" fmla="*/ 7319 w 10133"/>
              <a:gd name="connsiteY153" fmla="*/ 8660 h 10189"/>
              <a:gd name="connsiteX154" fmla="*/ 7488 w 10133"/>
              <a:gd name="connsiteY154" fmla="*/ 9052 h 10189"/>
              <a:gd name="connsiteX155" fmla="*/ 7527 w 10133"/>
              <a:gd name="connsiteY155" fmla="*/ 9029 h 10189"/>
              <a:gd name="connsiteX156" fmla="*/ 7695 w 10133"/>
              <a:gd name="connsiteY156" fmla="*/ 8822 h 10189"/>
              <a:gd name="connsiteX157" fmla="*/ 8162 w 10133"/>
              <a:gd name="connsiteY157" fmla="*/ 8683 h 10189"/>
              <a:gd name="connsiteX158" fmla="*/ 8344 w 10133"/>
              <a:gd name="connsiteY158" fmla="*/ 8614 h 10189"/>
              <a:gd name="connsiteX159" fmla="*/ 8720 w 10133"/>
              <a:gd name="connsiteY159" fmla="*/ 8476 h 10189"/>
              <a:gd name="connsiteX160" fmla="*/ 8953 w 10133"/>
              <a:gd name="connsiteY160" fmla="*/ 8359 h 10189"/>
              <a:gd name="connsiteX161" fmla="*/ 9692 w 10133"/>
              <a:gd name="connsiteY161" fmla="*/ 8429 h 10189"/>
              <a:gd name="connsiteX162" fmla="*/ 10004 w 10133"/>
              <a:gd name="connsiteY162" fmla="*/ 8290 h 10189"/>
              <a:gd name="connsiteX163" fmla="*/ 10017 w 10133"/>
              <a:gd name="connsiteY163" fmla="*/ 8198 h 10189"/>
              <a:gd name="connsiteX164" fmla="*/ 10133 w 10133"/>
              <a:gd name="connsiteY164"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36 w 10133"/>
              <a:gd name="connsiteY119" fmla="*/ 9191 h 10189"/>
              <a:gd name="connsiteX120" fmla="*/ 2223 w 10133"/>
              <a:gd name="connsiteY120" fmla="*/ 9329 h 10189"/>
              <a:gd name="connsiteX121" fmla="*/ 2184 w 10133"/>
              <a:gd name="connsiteY121" fmla="*/ 9352 h 10189"/>
              <a:gd name="connsiteX122" fmla="*/ 2274 w 10133"/>
              <a:gd name="connsiteY122" fmla="*/ 9560 h 10189"/>
              <a:gd name="connsiteX123" fmla="*/ 2287 w 10133"/>
              <a:gd name="connsiteY123" fmla="*/ 9814 h 10189"/>
              <a:gd name="connsiteX124" fmla="*/ 2378 w 10133"/>
              <a:gd name="connsiteY124" fmla="*/ 9837 h 10189"/>
              <a:gd name="connsiteX125" fmla="*/ 2391 w 10133"/>
              <a:gd name="connsiteY125" fmla="*/ 9906 h 10189"/>
              <a:gd name="connsiteX126" fmla="*/ 2534 w 10133"/>
              <a:gd name="connsiteY126" fmla="*/ 9952 h 10189"/>
              <a:gd name="connsiteX127" fmla="*/ 3014 w 10133"/>
              <a:gd name="connsiteY127" fmla="*/ 10022 h 10189"/>
              <a:gd name="connsiteX128" fmla="*/ 3286 w 10133"/>
              <a:gd name="connsiteY128" fmla="*/ 9883 h 10189"/>
              <a:gd name="connsiteX129" fmla="*/ 3390 w 10133"/>
              <a:gd name="connsiteY129" fmla="*/ 9537 h 10189"/>
              <a:gd name="connsiteX130" fmla="*/ 3416 w 10133"/>
              <a:gd name="connsiteY130" fmla="*/ 9075 h 10189"/>
              <a:gd name="connsiteX131" fmla="*/ 3571 w 10133"/>
              <a:gd name="connsiteY131" fmla="*/ 8960 h 10189"/>
              <a:gd name="connsiteX132" fmla="*/ 3649 w 10133"/>
              <a:gd name="connsiteY132" fmla="*/ 8914 h 10189"/>
              <a:gd name="connsiteX133" fmla="*/ 3934 w 10133"/>
              <a:gd name="connsiteY133" fmla="*/ 8983 h 10189"/>
              <a:gd name="connsiteX134" fmla="*/ 4194 w 10133"/>
              <a:gd name="connsiteY134" fmla="*/ 9214 h 10189"/>
              <a:gd name="connsiteX135" fmla="*/ 4414 w 10133"/>
              <a:gd name="connsiteY135" fmla="*/ 9375 h 10189"/>
              <a:gd name="connsiteX136" fmla="*/ 4570 w 10133"/>
              <a:gd name="connsiteY136" fmla="*/ 9560 h 10189"/>
              <a:gd name="connsiteX137" fmla="*/ 4751 w 10133"/>
              <a:gd name="connsiteY137" fmla="*/ 9814 h 10189"/>
              <a:gd name="connsiteX138" fmla="*/ 4829 w 10133"/>
              <a:gd name="connsiteY138" fmla="*/ 10160 h 10189"/>
              <a:gd name="connsiteX139" fmla="*/ 5089 w 10133"/>
              <a:gd name="connsiteY139" fmla="*/ 10160 h 10189"/>
              <a:gd name="connsiteX140" fmla="*/ 5361 w 10133"/>
              <a:gd name="connsiteY140" fmla="*/ 10022 h 10189"/>
              <a:gd name="connsiteX141" fmla="*/ 5620 w 10133"/>
              <a:gd name="connsiteY141" fmla="*/ 9929 h 10189"/>
              <a:gd name="connsiteX142" fmla="*/ 5763 w 10133"/>
              <a:gd name="connsiteY142" fmla="*/ 9906 h 10189"/>
              <a:gd name="connsiteX143" fmla="*/ 5893 w 10133"/>
              <a:gd name="connsiteY143" fmla="*/ 9745 h 10189"/>
              <a:gd name="connsiteX144" fmla="*/ 5970 w 10133"/>
              <a:gd name="connsiteY144" fmla="*/ 9676 h 10189"/>
              <a:gd name="connsiteX145" fmla="*/ 6048 w 10133"/>
              <a:gd name="connsiteY145" fmla="*/ 9491 h 10189"/>
              <a:gd name="connsiteX146" fmla="*/ 6217 w 10133"/>
              <a:gd name="connsiteY146" fmla="*/ 9144 h 10189"/>
              <a:gd name="connsiteX147" fmla="*/ 6476 w 10133"/>
              <a:gd name="connsiteY147" fmla="*/ 8891 h 10189"/>
              <a:gd name="connsiteX148" fmla="*/ 6697 w 10133"/>
              <a:gd name="connsiteY148" fmla="*/ 9006 h 10189"/>
              <a:gd name="connsiteX149" fmla="*/ 6787 w 10133"/>
              <a:gd name="connsiteY149" fmla="*/ 9167 h 10189"/>
              <a:gd name="connsiteX150" fmla="*/ 6891 w 10133"/>
              <a:gd name="connsiteY150" fmla="*/ 9260 h 10189"/>
              <a:gd name="connsiteX151" fmla="*/ 7099 w 10133"/>
              <a:gd name="connsiteY151" fmla="*/ 9167 h 10189"/>
              <a:gd name="connsiteX152" fmla="*/ 7241 w 10133"/>
              <a:gd name="connsiteY152" fmla="*/ 8845 h 10189"/>
              <a:gd name="connsiteX153" fmla="*/ 7319 w 10133"/>
              <a:gd name="connsiteY153" fmla="*/ 8660 h 10189"/>
              <a:gd name="connsiteX154" fmla="*/ 7488 w 10133"/>
              <a:gd name="connsiteY154" fmla="*/ 9052 h 10189"/>
              <a:gd name="connsiteX155" fmla="*/ 7527 w 10133"/>
              <a:gd name="connsiteY155" fmla="*/ 9029 h 10189"/>
              <a:gd name="connsiteX156" fmla="*/ 7695 w 10133"/>
              <a:gd name="connsiteY156" fmla="*/ 8822 h 10189"/>
              <a:gd name="connsiteX157" fmla="*/ 8162 w 10133"/>
              <a:gd name="connsiteY157" fmla="*/ 8683 h 10189"/>
              <a:gd name="connsiteX158" fmla="*/ 8344 w 10133"/>
              <a:gd name="connsiteY158" fmla="*/ 8614 h 10189"/>
              <a:gd name="connsiteX159" fmla="*/ 8720 w 10133"/>
              <a:gd name="connsiteY159" fmla="*/ 8476 h 10189"/>
              <a:gd name="connsiteX160" fmla="*/ 8953 w 10133"/>
              <a:gd name="connsiteY160" fmla="*/ 8359 h 10189"/>
              <a:gd name="connsiteX161" fmla="*/ 9692 w 10133"/>
              <a:gd name="connsiteY161" fmla="*/ 8429 h 10189"/>
              <a:gd name="connsiteX162" fmla="*/ 10004 w 10133"/>
              <a:gd name="connsiteY162" fmla="*/ 8290 h 10189"/>
              <a:gd name="connsiteX163" fmla="*/ 10017 w 10133"/>
              <a:gd name="connsiteY163" fmla="*/ 8198 h 10189"/>
              <a:gd name="connsiteX164" fmla="*/ 10133 w 10133"/>
              <a:gd name="connsiteY164"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36 w 10133"/>
              <a:gd name="connsiteY119" fmla="*/ 9191 h 10189"/>
              <a:gd name="connsiteX120" fmla="*/ 2223 w 10133"/>
              <a:gd name="connsiteY120" fmla="*/ 9329 h 10189"/>
              <a:gd name="connsiteX121" fmla="*/ 2184 w 10133"/>
              <a:gd name="connsiteY121" fmla="*/ 9352 h 10189"/>
              <a:gd name="connsiteX122" fmla="*/ 2274 w 10133"/>
              <a:gd name="connsiteY122" fmla="*/ 9560 h 10189"/>
              <a:gd name="connsiteX123" fmla="*/ 2287 w 10133"/>
              <a:gd name="connsiteY123" fmla="*/ 9814 h 10189"/>
              <a:gd name="connsiteX124" fmla="*/ 2378 w 10133"/>
              <a:gd name="connsiteY124" fmla="*/ 9837 h 10189"/>
              <a:gd name="connsiteX125" fmla="*/ 2391 w 10133"/>
              <a:gd name="connsiteY125" fmla="*/ 9906 h 10189"/>
              <a:gd name="connsiteX126" fmla="*/ 2534 w 10133"/>
              <a:gd name="connsiteY126" fmla="*/ 9952 h 10189"/>
              <a:gd name="connsiteX127" fmla="*/ 3014 w 10133"/>
              <a:gd name="connsiteY127" fmla="*/ 10022 h 10189"/>
              <a:gd name="connsiteX128" fmla="*/ 3286 w 10133"/>
              <a:gd name="connsiteY128" fmla="*/ 9883 h 10189"/>
              <a:gd name="connsiteX129" fmla="*/ 3390 w 10133"/>
              <a:gd name="connsiteY129" fmla="*/ 9537 h 10189"/>
              <a:gd name="connsiteX130" fmla="*/ 3416 w 10133"/>
              <a:gd name="connsiteY130" fmla="*/ 9075 h 10189"/>
              <a:gd name="connsiteX131" fmla="*/ 3571 w 10133"/>
              <a:gd name="connsiteY131" fmla="*/ 8960 h 10189"/>
              <a:gd name="connsiteX132" fmla="*/ 3649 w 10133"/>
              <a:gd name="connsiteY132" fmla="*/ 8914 h 10189"/>
              <a:gd name="connsiteX133" fmla="*/ 3934 w 10133"/>
              <a:gd name="connsiteY133" fmla="*/ 8983 h 10189"/>
              <a:gd name="connsiteX134" fmla="*/ 4194 w 10133"/>
              <a:gd name="connsiteY134" fmla="*/ 9214 h 10189"/>
              <a:gd name="connsiteX135" fmla="*/ 4414 w 10133"/>
              <a:gd name="connsiteY135" fmla="*/ 9375 h 10189"/>
              <a:gd name="connsiteX136" fmla="*/ 4570 w 10133"/>
              <a:gd name="connsiteY136" fmla="*/ 9560 h 10189"/>
              <a:gd name="connsiteX137" fmla="*/ 4751 w 10133"/>
              <a:gd name="connsiteY137" fmla="*/ 9814 h 10189"/>
              <a:gd name="connsiteX138" fmla="*/ 4829 w 10133"/>
              <a:gd name="connsiteY138" fmla="*/ 10160 h 10189"/>
              <a:gd name="connsiteX139" fmla="*/ 5089 w 10133"/>
              <a:gd name="connsiteY139" fmla="*/ 10160 h 10189"/>
              <a:gd name="connsiteX140" fmla="*/ 5361 w 10133"/>
              <a:gd name="connsiteY140" fmla="*/ 10022 h 10189"/>
              <a:gd name="connsiteX141" fmla="*/ 5620 w 10133"/>
              <a:gd name="connsiteY141" fmla="*/ 9929 h 10189"/>
              <a:gd name="connsiteX142" fmla="*/ 5763 w 10133"/>
              <a:gd name="connsiteY142" fmla="*/ 9906 h 10189"/>
              <a:gd name="connsiteX143" fmla="*/ 5893 w 10133"/>
              <a:gd name="connsiteY143" fmla="*/ 9745 h 10189"/>
              <a:gd name="connsiteX144" fmla="*/ 5970 w 10133"/>
              <a:gd name="connsiteY144" fmla="*/ 9676 h 10189"/>
              <a:gd name="connsiteX145" fmla="*/ 6048 w 10133"/>
              <a:gd name="connsiteY145" fmla="*/ 9491 h 10189"/>
              <a:gd name="connsiteX146" fmla="*/ 6217 w 10133"/>
              <a:gd name="connsiteY146" fmla="*/ 9144 h 10189"/>
              <a:gd name="connsiteX147" fmla="*/ 6476 w 10133"/>
              <a:gd name="connsiteY147" fmla="*/ 8891 h 10189"/>
              <a:gd name="connsiteX148" fmla="*/ 6697 w 10133"/>
              <a:gd name="connsiteY148" fmla="*/ 9006 h 10189"/>
              <a:gd name="connsiteX149" fmla="*/ 6787 w 10133"/>
              <a:gd name="connsiteY149" fmla="*/ 9167 h 10189"/>
              <a:gd name="connsiteX150" fmla="*/ 6891 w 10133"/>
              <a:gd name="connsiteY150" fmla="*/ 9260 h 10189"/>
              <a:gd name="connsiteX151" fmla="*/ 7099 w 10133"/>
              <a:gd name="connsiteY151" fmla="*/ 9167 h 10189"/>
              <a:gd name="connsiteX152" fmla="*/ 7241 w 10133"/>
              <a:gd name="connsiteY152" fmla="*/ 8845 h 10189"/>
              <a:gd name="connsiteX153" fmla="*/ 7319 w 10133"/>
              <a:gd name="connsiteY153" fmla="*/ 8660 h 10189"/>
              <a:gd name="connsiteX154" fmla="*/ 7488 w 10133"/>
              <a:gd name="connsiteY154" fmla="*/ 9052 h 10189"/>
              <a:gd name="connsiteX155" fmla="*/ 7527 w 10133"/>
              <a:gd name="connsiteY155" fmla="*/ 9029 h 10189"/>
              <a:gd name="connsiteX156" fmla="*/ 7695 w 10133"/>
              <a:gd name="connsiteY156" fmla="*/ 8822 h 10189"/>
              <a:gd name="connsiteX157" fmla="*/ 8162 w 10133"/>
              <a:gd name="connsiteY157" fmla="*/ 8683 h 10189"/>
              <a:gd name="connsiteX158" fmla="*/ 8344 w 10133"/>
              <a:gd name="connsiteY158" fmla="*/ 8614 h 10189"/>
              <a:gd name="connsiteX159" fmla="*/ 8720 w 10133"/>
              <a:gd name="connsiteY159" fmla="*/ 8476 h 10189"/>
              <a:gd name="connsiteX160" fmla="*/ 8953 w 10133"/>
              <a:gd name="connsiteY160" fmla="*/ 8359 h 10189"/>
              <a:gd name="connsiteX161" fmla="*/ 9692 w 10133"/>
              <a:gd name="connsiteY161" fmla="*/ 8429 h 10189"/>
              <a:gd name="connsiteX162" fmla="*/ 10004 w 10133"/>
              <a:gd name="connsiteY162" fmla="*/ 8290 h 10189"/>
              <a:gd name="connsiteX163" fmla="*/ 10017 w 10133"/>
              <a:gd name="connsiteY163" fmla="*/ 8198 h 10189"/>
              <a:gd name="connsiteX164" fmla="*/ 10133 w 10133"/>
              <a:gd name="connsiteY164"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91 w 10133"/>
              <a:gd name="connsiteY124" fmla="*/ 9906 h 10189"/>
              <a:gd name="connsiteX125" fmla="*/ 2534 w 10133"/>
              <a:gd name="connsiteY125" fmla="*/ 9952 h 10189"/>
              <a:gd name="connsiteX126" fmla="*/ 3014 w 10133"/>
              <a:gd name="connsiteY126" fmla="*/ 10022 h 10189"/>
              <a:gd name="connsiteX127" fmla="*/ 3286 w 10133"/>
              <a:gd name="connsiteY127" fmla="*/ 9883 h 10189"/>
              <a:gd name="connsiteX128" fmla="*/ 3390 w 10133"/>
              <a:gd name="connsiteY128" fmla="*/ 9537 h 10189"/>
              <a:gd name="connsiteX129" fmla="*/ 3416 w 10133"/>
              <a:gd name="connsiteY129" fmla="*/ 9075 h 10189"/>
              <a:gd name="connsiteX130" fmla="*/ 3571 w 10133"/>
              <a:gd name="connsiteY130" fmla="*/ 8960 h 10189"/>
              <a:gd name="connsiteX131" fmla="*/ 3649 w 10133"/>
              <a:gd name="connsiteY131" fmla="*/ 8914 h 10189"/>
              <a:gd name="connsiteX132" fmla="*/ 3934 w 10133"/>
              <a:gd name="connsiteY132" fmla="*/ 8983 h 10189"/>
              <a:gd name="connsiteX133" fmla="*/ 4194 w 10133"/>
              <a:gd name="connsiteY133" fmla="*/ 9214 h 10189"/>
              <a:gd name="connsiteX134" fmla="*/ 4414 w 10133"/>
              <a:gd name="connsiteY134" fmla="*/ 9375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91 w 10133"/>
              <a:gd name="connsiteY124" fmla="*/ 9906 h 10189"/>
              <a:gd name="connsiteX125" fmla="*/ 2563 w 10133"/>
              <a:gd name="connsiteY125" fmla="*/ 9729 h 10189"/>
              <a:gd name="connsiteX126" fmla="*/ 3014 w 10133"/>
              <a:gd name="connsiteY126" fmla="*/ 10022 h 10189"/>
              <a:gd name="connsiteX127" fmla="*/ 3286 w 10133"/>
              <a:gd name="connsiteY127" fmla="*/ 9883 h 10189"/>
              <a:gd name="connsiteX128" fmla="*/ 3390 w 10133"/>
              <a:gd name="connsiteY128" fmla="*/ 9537 h 10189"/>
              <a:gd name="connsiteX129" fmla="*/ 3416 w 10133"/>
              <a:gd name="connsiteY129" fmla="*/ 9075 h 10189"/>
              <a:gd name="connsiteX130" fmla="*/ 3571 w 10133"/>
              <a:gd name="connsiteY130" fmla="*/ 8960 h 10189"/>
              <a:gd name="connsiteX131" fmla="*/ 3649 w 10133"/>
              <a:gd name="connsiteY131" fmla="*/ 8914 h 10189"/>
              <a:gd name="connsiteX132" fmla="*/ 3934 w 10133"/>
              <a:gd name="connsiteY132" fmla="*/ 8983 h 10189"/>
              <a:gd name="connsiteX133" fmla="*/ 4194 w 10133"/>
              <a:gd name="connsiteY133" fmla="*/ 9214 h 10189"/>
              <a:gd name="connsiteX134" fmla="*/ 4414 w 10133"/>
              <a:gd name="connsiteY134" fmla="*/ 9375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3014 w 10133"/>
              <a:gd name="connsiteY126" fmla="*/ 10022 h 10189"/>
              <a:gd name="connsiteX127" fmla="*/ 3286 w 10133"/>
              <a:gd name="connsiteY127" fmla="*/ 9883 h 10189"/>
              <a:gd name="connsiteX128" fmla="*/ 3390 w 10133"/>
              <a:gd name="connsiteY128" fmla="*/ 9537 h 10189"/>
              <a:gd name="connsiteX129" fmla="*/ 3416 w 10133"/>
              <a:gd name="connsiteY129" fmla="*/ 9075 h 10189"/>
              <a:gd name="connsiteX130" fmla="*/ 3571 w 10133"/>
              <a:gd name="connsiteY130" fmla="*/ 8960 h 10189"/>
              <a:gd name="connsiteX131" fmla="*/ 3649 w 10133"/>
              <a:gd name="connsiteY131" fmla="*/ 8914 h 10189"/>
              <a:gd name="connsiteX132" fmla="*/ 3934 w 10133"/>
              <a:gd name="connsiteY132" fmla="*/ 8983 h 10189"/>
              <a:gd name="connsiteX133" fmla="*/ 4194 w 10133"/>
              <a:gd name="connsiteY133" fmla="*/ 9214 h 10189"/>
              <a:gd name="connsiteX134" fmla="*/ 4414 w 10133"/>
              <a:gd name="connsiteY134" fmla="*/ 9375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3014 w 10133"/>
              <a:gd name="connsiteY126" fmla="*/ 10022 h 10189"/>
              <a:gd name="connsiteX127" fmla="*/ 3286 w 10133"/>
              <a:gd name="connsiteY127" fmla="*/ 9883 h 10189"/>
              <a:gd name="connsiteX128" fmla="*/ 3390 w 10133"/>
              <a:gd name="connsiteY128" fmla="*/ 9537 h 10189"/>
              <a:gd name="connsiteX129" fmla="*/ 3416 w 10133"/>
              <a:gd name="connsiteY129" fmla="*/ 9075 h 10189"/>
              <a:gd name="connsiteX130" fmla="*/ 3571 w 10133"/>
              <a:gd name="connsiteY130" fmla="*/ 8960 h 10189"/>
              <a:gd name="connsiteX131" fmla="*/ 3649 w 10133"/>
              <a:gd name="connsiteY131" fmla="*/ 8914 h 10189"/>
              <a:gd name="connsiteX132" fmla="*/ 3934 w 10133"/>
              <a:gd name="connsiteY132" fmla="*/ 8983 h 10189"/>
              <a:gd name="connsiteX133" fmla="*/ 4194 w 10133"/>
              <a:gd name="connsiteY133" fmla="*/ 9214 h 10189"/>
              <a:gd name="connsiteX134" fmla="*/ 4414 w 10133"/>
              <a:gd name="connsiteY134" fmla="*/ 9375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2848 w 10133"/>
              <a:gd name="connsiteY126" fmla="*/ 9687 h 10189"/>
              <a:gd name="connsiteX127" fmla="*/ 3286 w 10133"/>
              <a:gd name="connsiteY127" fmla="*/ 9883 h 10189"/>
              <a:gd name="connsiteX128" fmla="*/ 3390 w 10133"/>
              <a:gd name="connsiteY128" fmla="*/ 9537 h 10189"/>
              <a:gd name="connsiteX129" fmla="*/ 3416 w 10133"/>
              <a:gd name="connsiteY129" fmla="*/ 9075 h 10189"/>
              <a:gd name="connsiteX130" fmla="*/ 3571 w 10133"/>
              <a:gd name="connsiteY130" fmla="*/ 8960 h 10189"/>
              <a:gd name="connsiteX131" fmla="*/ 3649 w 10133"/>
              <a:gd name="connsiteY131" fmla="*/ 8914 h 10189"/>
              <a:gd name="connsiteX132" fmla="*/ 3934 w 10133"/>
              <a:gd name="connsiteY132" fmla="*/ 8983 h 10189"/>
              <a:gd name="connsiteX133" fmla="*/ 4194 w 10133"/>
              <a:gd name="connsiteY133" fmla="*/ 9214 h 10189"/>
              <a:gd name="connsiteX134" fmla="*/ 4414 w 10133"/>
              <a:gd name="connsiteY134" fmla="*/ 9375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2848 w 10133"/>
              <a:gd name="connsiteY126" fmla="*/ 9687 h 10189"/>
              <a:gd name="connsiteX127" fmla="*/ 3078 w 10133"/>
              <a:gd name="connsiteY127" fmla="*/ 9688 h 10189"/>
              <a:gd name="connsiteX128" fmla="*/ 3390 w 10133"/>
              <a:gd name="connsiteY128" fmla="*/ 9537 h 10189"/>
              <a:gd name="connsiteX129" fmla="*/ 3416 w 10133"/>
              <a:gd name="connsiteY129" fmla="*/ 9075 h 10189"/>
              <a:gd name="connsiteX130" fmla="*/ 3571 w 10133"/>
              <a:gd name="connsiteY130" fmla="*/ 8960 h 10189"/>
              <a:gd name="connsiteX131" fmla="*/ 3649 w 10133"/>
              <a:gd name="connsiteY131" fmla="*/ 8914 h 10189"/>
              <a:gd name="connsiteX132" fmla="*/ 3934 w 10133"/>
              <a:gd name="connsiteY132" fmla="*/ 8983 h 10189"/>
              <a:gd name="connsiteX133" fmla="*/ 4194 w 10133"/>
              <a:gd name="connsiteY133" fmla="*/ 9214 h 10189"/>
              <a:gd name="connsiteX134" fmla="*/ 4414 w 10133"/>
              <a:gd name="connsiteY134" fmla="*/ 9375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2848 w 10133"/>
              <a:gd name="connsiteY126" fmla="*/ 9687 h 10189"/>
              <a:gd name="connsiteX127" fmla="*/ 3078 w 10133"/>
              <a:gd name="connsiteY127" fmla="*/ 9688 h 10189"/>
              <a:gd name="connsiteX128" fmla="*/ 3117 w 10133"/>
              <a:gd name="connsiteY128" fmla="*/ 9358 h 10189"/>
              <a:gd name="connsiteX129" fmla="*/ 3416 w 10133"/>
              <a:gd name="connsiteY129" fmla="*/ 9075 h 10189"/>
              <a:gd name="connsiteX130" fmla="*/ 3571 w 10133"/>
              <a:gd name="connsiteY130" fmla="*/ 8960 h 10189"/>
              <a:gd name="connsiteX131" fmla="*/ 3649 w 10133"/>
              <a:gd name="connsiteY131" fmla="*/ 8914 h 10189"/>
              <a:gd name="connsiteX132" fmla="*/ 3934 w 10133"/>
              <a:gd name="connsiteY132" fmla="*/ 8983 h 10189"/>
              <a:gd name="connsiteX133" fmla="*/ 4194 w 10133"/>
              <a:gd name="connsiteY133" fmla="*/ 9214 h 10189"/>
              <a:gd name="connsiteX134" fmla="*/ 4414 w 10133"/>
              <a:gd name="connsiteY134" fmla="*/ 9375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2848 w 10133"/>
              <a:gd name="connsiteY126" fmla="*/ 9687 h 10189"/>
              <a:gd name="connsiteX127" fmla="*/ 3078 w 10133"/>
              <a:gd name="connsiteY127" fmla="*/ 9688 h 10189"/>
              <a:gd name="connsiteX128" fmla="*/ 3117 w 10133"/>
              <a:gd name="connsiteY128" fmla="*/ 9358 h 10189"/>
              <a:gd name="connsiteX129" fmla="*/ 3113 w 10133"/>
              <a:gd name="connsiteY129" fmla="*/ 9030 h 10189"/>
              <a:gd name="connsiteX130" fmla="*/ 3571 w 10133"/>
              <a:gd name="connsiteY130" fmla="*/ 8960 h 10189"/>
              <a:gd name="connsiteX131" fmla="*/ 3649 w 10133"/>
              <a:gd name="connsiteY131" fmla="*/ 8914 h 10189"/>
              <a:gd name="connsiteX132" fmla="*/ 3934 w 10133"/>
              <a:gd name="connsiteY132" fmla="*/ 8983 h 10189"/>
              <a:gd name="connsiteX133" fmla="*/ 4194 w 10133"/>
              <a:gd name="connsiteY133" fmla="*/ 9214 h 10189"/>
              <a:gd name="connsiteX134" fmla="*/ 4414 w 10133"/>
              <a:gd name="connsiteY134" fmla="*/ 9375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2848 w 10133"/>
              <a:gd name="connsiteY126" fmla="*/ 9687 h 10189"/>
              <a:gd name="connsiteX127" fmla="*/ 3078 w 10133"/>
              <a:gd name="connsiteY127" fmla="*/ 9688 h 10189"/>
              <a:gd name="connsiteX128" fmla="*/ 3117 w 10133"/>
              <a:gd name="connsiteY128" fmla="*/ 9358 h 10189"/>
              <a:gd name="connsiteX129" fmla="*/ 3113 w 10133"/>
              <a:gd name="connsiteY129" fmla="*/ 9030 h 10189"/>
              <a:gd name="connsiteX130" fmla="*/ 3255 w 10133"/>
              <a:gd name="connsiteY130" fmla="*/ 8748 h 10189"/>
              <a:gd name="connsiteX131" fmla="*/ 3649 w 10133"/>
              <a:gd name="connsiteY131" fmla="*/ 8914 h 10189"/>
              <a:gd name="connsiteX132" fmla="*/ 3934 w 10133"/>
              <a:gd name="connsiteY132" fmla="*/ 8983 h 10189"/>
              <a:gd name="connsiteX133" fmla="*/ 4194 w 10133"/>
              <a:gd name="connsiteY133" fmla="*/ 9214 h 10189"/>
              <a:gd name="connsiteX134" fmla="*/ 4414 w 10133"/>
              <a:gd name="connsiteY134" fmla="*/ 9375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2848 w 10133"/>
              <a:gd name="connsiteY126" fmla="*/ 9687 h 10189"/>
              <a:gd name="connsiteX127" fmla="*/ 3078 w 10133"/>
              <a:gd name="connsiteY127" fmla="*/ 9688 h 10189"/>
              <a:gd name="connsiteX128" fmla="*/ 3117 w 10133"/>
              <a:gd name="connsiteY128" fmla="*/ 9358 h 10189"/>
              <a:gd name="connsiteX129" fmla="*/ 3113 w 10133"/>
              <a:gd name="connsiteY129" fmla="*/ 9030 h 10189"/>
              <a:gd name="connsiteX130" fmla="*/ 3255 w 10133"/>
              <a:gd name="connsiteY130" fmla="*/ 8748 h 10189"/>
              <a:gd name="connsiteX131" fmla="*/ 3649 w 10133"/>
              <a:gd name="connsiteY131" fmla="*/ 8875 h 10189"/>
              <a:gd name="connsiteX132" fmla="*/ 3934 w 10133"/>
              <a:gd name="connsiteY132" fmla="*/ 8983 h 10189"/>
              <a:gd name="connsiteX133" fmla="*/ 4194 w 10133"/>
              <a:gd name="connsiteY133" fmla="*/ 9214 h 10189"/>
              <a:gd name="connsiteX134" fmla="*/ 4414 w 10133"/>
              <a:gd name="connsiteY134" fmla="*/ 9375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2848 w 10133"/>
              <a:gd name="connsiteY126" fmla="*/ 9687 h 10189"/>
              <a:gd name="connsiteX127" fmla="*/ 3078 w 10133"/>
              <a:gd name="connsiteY127" fmla="*/ 9688 h 10189"/>
              <a:gd name="connsiteX128" fmla="*/ 3117 w 10133"/>
              <a:gd name="connsiteY128" fmla="*/ 9358 h 10189"/>
              <a:gd name="connsiteX129" fmla="*/ 3113 w 10133"/>
              <a:gd name="connsiteY129" fmla="*/ 9030 h 10189"/>
              <a:gd name="connsiteX130" fmla="*/ 3255 w 10133"/>
              <a:gd name="connsiteY130" fmla="*/ 8748 h 10189"/>
              <a:gd name="connsiteX131" fmla="*/ 3649 w 10133"/>
              <a:gd name="connsiteY131" fmla="*/ 8875 h 10189"/>
              <a:gd name="connsiteX132" fmla="*/ 3934 w 10133"/>
              <a:gd name="connsiteY132" fmla="*/ 8983 h 10189"/>
              <a:gd name="connsiteX133" fmla="*/ 4194 w 10133"/>
              <a:gd name="connsiteY133" fmla="*/ 9214 h 10189"/>
              <a:gd name="connsiteX134" fmla="*/ 4352 w 10133"/>
              <a:gd name="connsiteY134" fmla="*/ 9554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2848 w 10133"/>
              <a:gd name="connsiteY126" fmla="*/ 9687 h 10189"/>
              <a:gd name="connsiteX127" fmla="*/ 3078 w 10133"/>
              <a:gd name="connsiteY127" fmla="*/ 9688 h 10189"/>
              <a:gd name="connsiteX128" fmla="*/ 3117 w 10133"/>
              <a:gd name="connsiteY128" fmla="*/ 9358 h 10189"/>
              <a:gd name="connsiteX129" fmla="*/ 3113 w 10133"/>
              <a:gd name="connsiteY129" fmla="*/ 9030 h 10189"/>
              <a:gd name="connsiteX130" fmla="*/ 3255 w 10133"/>
              <a:gd name="connsiteY130" fmla="*/ 8748 h 10189"/>
              <a:gd name="connsiteX131" fmla="*/ 3649 w 10133"/>
              <a:gd name="connsiteY131" fmla="*/ 8875 h 10189"/>
              <a:gd name="connsiteX132" fmla="*/ 3934 w 10133"/>
              <a:gd name="connsiteY132" fmla="*/ 8983 h 10189"/>
              <a:gd name="connsiteX133" fmla="*/ 4158 w 10133"/>
              <a:gd name="connsiteY133" fmla="*/ 9231 h 10189"/>
              <a:gd name="connsiteX134" fmla="*/ 4352 w 10133"/>
              <a:gd name="connsiteY134" fmla="*/ 9554 h 10189"/>
              <a:gd name="connsiteX135" fmla="*/ 4570 w 10133"/>
              <a:gd name="connsiteY135" fmla="*/ 956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2848 w 10133"/>
              <a:gd name="connsiteY126" fmla="*/ 9687 h 10189"/>
              <a:gd name="connsiteX127" fmla="*/ 3078 w 10133"/>
              <a:gd name="connsiteY127" fmla="*/ 9688 h 10189"/>
              <a:gd name="connsiteX128" fmla="*/ 3117 w 10133"/>
              <a:gd name="connsiteY128" fmla="*/ 9358 h 10189"/>
              <a:gd name="connsiteX129" fmla="*/ 3113 w 10133"/>
              <a:gd name="connsiteY129" fmla="*/ 9030 h 10189"/>
              <a:gd name="connsiteX130" fmla="*/ 3255 w 10133"/>
              <a:gd name="connsiteY130" fmla="*/ 8748 h 10189"/>
              <a:gd name="connsiteX131" fmla="*/ 3649 w 10133"/>
              <a:gd name="connsiteY131" fmla="*/ 8875 h 10189"/>
              <a:gd name="connsiteX132" fmla="*/ 3934 w 10133"/>
              <a:gd name="connsiteY132" fmla="*/ 8983 h 10189"/>
              <a:gd name="connsiteX133" fmla="*/ 4158 w 10133"/>
              <a:gd name="connsiteY133" fmla="*/ 9231 h 10189"/>
              <a:gd name="connsiteX134" fmla="*/ 4352 w 10133"/>
              <a:gd name="connsiteY134" fmla="*/ 9554 h 10189"/>
              <a:gd name="connsiteX135" fmla="*/ 4495 w 10133"/>
              <a:gd name="connsiteY135" fmla="*/ 9800 h 10189"/>
              <a:gd name="connsiteX136" fmla="*/ 4751 w 10133"/>
              <a:gd name="connsiteY136" fmla="*/ 9814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89"/>
              <a:gd name="connsiteX1" fmla="*/ 9991 w 10133"/>
              <a:gd name="connsiteY1" fmla="*/ 1527 h 10189"/>
              <a:gd name="connsiteX2" fmla="*/ 9524 w 10133"/>
              <a:gd name="connsiteY2" fmla="*/ 1435 h 10189"/>
              <a:gd name="connsiteX3" fmla="*/ 9497 w 10133"/>
              <a:gd name="connsiteY3" fmla="*/ 1366 h 10189"/>
              <a:gd name="connsiteX4" fmla="*/ 9407 w 10133"/>
              <a:gd name="connsiteY4" fmla="*/ 1412 h 10189"/>
              <a:gd name="connsiteX5" fmla="*/ 9213 w 10133"/>
              <a:gd name="connsiteY5" fmla="*/ 1435 h 10189"/>
              <a:gd name="connsiteX6" fmla="*/ 9030 w 10133"/>
              <a:gd name="connsiteY6" fmla="*/ 1667 h 10189"/>
              <a:gd name="connsiteX7" fmla="*/ 8615 w 10133"/>
              <a:gd name="connsiteY7" fmla="*/ 1713 h 10189"/>
              <a:gd name="connsiteX8" fmla="*/ 8252 w 10133"/>
              <a:gd name="connsiteY8" fmla="*/ 1597 h 10189"/>
              <a:gd name="connsiteX9" fmla="*/ 7811 w 10133"/>
              <a:gd name="connsiteY9" fmla="*/ 1504 h 10189"/>
              <a:gd name="connsiteX10" fmla="*/ 7747 w 10133"/>
              <a:gd name="connsiteY10" fmla="*/ 1389 h 10189"/>
              <a:gd name="connsiteX11" fmla="*/ 7591 w 10133"/>
              <a:gd name="connsiteY11" fmla="*/ 1274 h 10189"/>
              <a:gd name="connsiteX12" fmla="*/ 7280 w 10133"/>
              <a:gd name="connsiteY12" fmla="*/ 1343 h 10189"/>
              <a:gd name="connsiteX13" fmla="*/ 7007 w 10133"/>
              <a:gd name="connsiteY13" fmla="*/ 673 h 10189"/>
              <a:gd name="connsiteX14" fmla="*/ 6774 w 10133"/>
              <a:gd name="connsiteY14" fmla="*/ 766 h 10189"/>
              <a:gd name="connsiteX15" fmla="*/ 6489 w 10133"/>
              <a:gd name="connsiteY15" fmla="*/ 650 h 10189"/>
              <a:gd name="connsiteX16" fmla="*/ 6424 w 10133"/>
              <a:gd name="connsiteY16" fmla="*/ 304 h 10189"/>
              <a:gd name="connsiteX17" fmla="*/ 6308 w 10133"/>
              <a:gd name="connsiteY17" fmla="*/ 189 h 10189"/>
              <a:gd name="connsiteX18" fmla="*/ 5944 w 10133"/>
              <a:gd name="connsiteY18" fmla="*/ 327 h 10189"/>
              <a:gd name="connsiteX19" fmla="*/ 5296 w 10133"/>
              <a:gd name="connsiteY19" fmla="*/ 420 h 10189"/>
              <a:gd name="connsiteX20" fmla="*/ 4881 w 10133"/>
              <a:gd name="connsiteY20" fmla="*/ 535 h 10189"/>
              <a:gd name="connsiteX21" fmla="*/ 4764 w 10133"/>
              <a:gd name="connsiteY21" fmla="*/ 627 h 10189"/>
              <a:gd name="connsiteX22" fmla="*/ 4570 w 10133"/>
              <a:gd name="connsiteY22" fmla="*/ 766 h 10189"/>
              <a:gd name="connsiteX23" fmla="*/ 4349 w 10133"/>
              <a:gd name="connsiteY23" fmla="*/ 974 h 10189"/>
              <a:gd name="connsiteX24" fmla="*/ 4116 w 10133"/>
              <a:gd name="connsiteY24" fmla="*/ 1343 h 10189"/>
              <a:gd name="connsiteX25" fmla="*/ 3934 w 10133"/>
              <a:gd name="connsiteY25" fmla="*/ 1435 h 10189"/>
              <a:gd name="connsiteX26" fmla="*/ 3818 w 10133"/>
              <a:gd name="connsiteY26" fmla="*/ 1851 h 10189"/>
              <a:gd name="connsiteX27" fmla="*/ 3740 w 10133"/>
              <a:gd name="connsiteY27" fmla="*/ 1943 h 10189"/>
              <a:gd name="connsiteX28" fmla="*/ 3584 w 10133"/>
              <a:gd name="connsiteY28" fmla="*/ 1874 h 10189"/>
              <a:gd name="connsiteX29" fmla="*/ 3571 w 10133"/>
              <a:gd name="connsiteY29" fmla="*/ 1805 h 10189"/>
              <a:gd name="connsiteX30" fmla="*/ 3481 w 10133"/>
              <a:gd name="connsiteY30" fmla="*/ 1920 h 10189"/>
              <a:gd name="connsiteX31" fmla="*/ 3073 w 10133"/>
              <a:gd name="connsiteY31" fmla="*/ 1808 h 10189"/>
              <a:gd name="connsiteX32" fmla="*/ 2521 w 10133"/>
              <a:gd name="connsiteY32" fmla="*/ 1828 h 10189"/>
              <a:gd name="connsiteX33" fmla="*/ 1731 w 10133"/>
              <a:gd name="connsiteY33" fmla="*/ 828 h 10189"/>
              <a:gd name="connsiteX34" fmla="*/ 1593 w 10133"/>
              <a:gd name="connsiteY34" fmla="*/ 1 h 10189"/>
              <a:gd name="connsiteX35" fmla="*/ 444 w 10133"/>
              <a:gd name="connsiteY35" fmla="*/ 278 h 10189"/>
              <a:gd name="connsiteX36" fmla="*/ 0 w 10133"/>
              <a:gd name="connsiteY36" fmla="*/ 1861 h 10189"/>
              <a:gd name="connsiteX37" fmla="*/ 338 w 10133"/>
              <a:gd name="connsiteY37" fmla="*/ 2335 h 10189"/>
              <a:gd name="connsiteX38" fmla="*/ 580 w 10133"/>
              <a:gd name="connsiteY38" fmla="*/ 2603 h 10189"/>
              <a:gd name="connsiteX39" fmla="*/ 1447 w 10133"/>
              <a:gd name="connsiteY39" fmla="*/ 2067 h 10189"/>
              <a:gd name="connsiteX40" fmla="*/ 2651 w 10133"/>
              <a:gd name="connsiteY40" fmla="*/ 2428 h 10189"/>
              <a:gd name="connsiteX41" fmla="*/ 2638 w 10133"/>
              <a:gd name="connsiteY41" fmla="*/ 2566 h 10189"/>
              <a:gd name="connsiteX42" fmla="*/ 2417 w 10133"/>
              <a:gd name="connsiteY42" fmla="*/ 2589 h 10189"/>
              <a:gd name="connsiteX43" fmla="*/ 2391 w 10133"/>
              <a:gd name="connsiteY43" fmla="*/ 2659 h 10189"/>
              <a:gd name="connsiteX44" fmla="*/ 2184 w 10133"/>
              <a:gd name="connsiteY44" fmla="*/ 2728 h 10189"/>
              <a:gd name="connsiteX45" fmla="*/ 2171 w 10133"/>
              <a:gd name="connsiteY45" fmla="*/ 2798 h 10189"/>
              <a:gd name="connsiteX46" fmla="*/ 2132 w 10133"/>
              <a:gd name="connsiteY46" fmla="*/ 2821 h 10189"/>
              <a:gd name="connsiteX47" fmla="*/ 2099 w 10133"/>
              <a:gd name="connsiteY47" fmla="*/ 2909 h 10189"/>
              <a:gd name="connsiteX48" fmla="*/ 2076 w 10133"/>
              <a:gd name="connsiteY48" fmla="*/ 3062 h 10189"/>
              <a:gd name="connsiteX49" fmla="*/ 1800 w 10133"/>
              <a:gd name="connsiteY49" fmla="*/ 2912 h 10189"/>
              <a:gd name="connsiteX50" fmla="*/ 1386 w 10133"/>
              <a:gd name="connsiteY50" fmla="*/ 2667 h 10189"/>
              <a:gd name="connsiteX51" fmla="*/ 1269 w 10133"/>
              <a:gd name="connsiteY51" fmla="*/ 2661 h 10189"/>
              <a:gd name="connsiteX52" fmla="*/ 1370 w 10133"/>
              <a:gd name="connsiteY52" fmla="*/ 3018 h 10189"/>
              <a:gd name="connsiteX53" fmla="*/ 1155 w 10133"/>
              <a:gd name="connsiteY53" fmla="*/ 2964 h 10189"/>
              <a:gd name="connsiteX54" fmla="*/ 1046 w 10133"/>
              <a:gd name="connsiteY54" fmla="*/ 2833 h 10189"/>
              <a:gd name="connsiteX55" fmla="*/ 716 w 10133"/>
              <a:gd name="connsiteY55" fmla="*/ 2857 h 10189"/>
              <a:gd name="connsiteX56" fmla="*/ 485 w 10133"/>
              <a:gd name="connsiteY56" fmla="*/ 2931 h 10189"/>
              <a:gd name="connsiteX57" fmla="*/ 394 w 10133"/>
              <a:gd name="connsiteY57" fmla="*/ 3297 h 10189"/>
              <a:gd name="connsiteX58" fmla="*/ 395 w 10133"/>
              <a:gd name="connsiteY58" fmla="*/ 3443 h 10189"/>
              <a:gd name="connsiteX59" fmla="*/ 290 w 10133"/>
              <a:gd name="connsiteY59" fmla="*/ 3535 h 10189"/>
              <a:gd name="connsiteX60" fmla="*/ 238 w 10133"/>
              <a:gd name="connsiteY60" fmla="*/ 3675 h 10189"/>
              <a:gd name="connsiteX61" fmla="*/ 278 w 10133"/>
              <a:gd name="connsiteY61" fmla="*/ 3821 h 10189"/>
              <a:gd name="connsiteX62" fmla="*/ 234 w 10133"/>
              <a:gd name="connsiteY62" fmla="*/ 4060 h 10189"/>
              <a:gd name="connsiteX63" fmla="*/ 200 w 10133"/>
              <a:gd name="connsiteY63" fmla="*/ 4221 h 10189"/>
              <a:gd name="connsiteX64" fmla="*/ 278 w 10133"/>
              <a:gd name="connsiteY64" fmla="*/ 4352 h 10189"/>
              <a:gd name="connsiteX65" fmla="*/ 441 w 10133"/>
              <a:gd name="connsiteY65" fmla="*/ 4337 h 10189"/>
              <a:gd name="connsiteX66" fmla="*/ 583 w 10133"/>
              <a:gd name="connsiteY66" fmla="*/ 4240 h 10189"/>
              <a:gd name="connsiteX67" fmla="*/ 756 w 10133"/>
              <a:gd name="connsiteY67" fmla="*/ 4324 h 10189"/>
              <a:gd name="connsiteX68" fmla="*/ 559 w 10133"/>
              <a:gd name="connsiteY68" fmla="*/ 4460 h 10189"/>
              <a:gd name="connsiteX69" fmla="*/ 658 w 10133"/>
              <a:gd name="connsiteY69" fmla="*/ 4846 h 10189"/>
              <a:gd name="connsiteX70" fmla="*/ 674 w 10133"/>
              <a:gd name="connsiteY70" fmla="*/ 5059 h 10189"/>
              <a:gd name="connsiteX71" fmla="*/ 615 w 10133"/>
              <a:gd name="connsiteY71" fmla="*/ 5174 h 10189"/>
              <a:gd name="connsiteX72" fmla="*/ 640 w 10133"/>
              <a:gd name="connsiteY72" fmla="*/ 5244 h 10189"/>
              <a:gd name="connsiteX73" fmla="*/ 615 w 10133"/>
              <a:gd name="connsiteY73" fmla="*/ 5382 h 10189"/>
              <a:gd name="connsiteX74" fmla="*/ 585 w 10133"/>
              <a:gd name="connsiteY74" fmla="*/ 5388 h 10189"/>
              <a:gd name="connsiteX75" fmla="*/ 638 w 10133"/>
              <a:gd name="connsiteY75" fmla="*/ 5790 h 10189"/>
              <a:gd name="connsiteX76" fmla="*/ 445 w 10133"/>
              <a:gd name="connsiteY76" fmla="*/ 5628 h 10189"/>
              <a:gd name="connsiteX77" fmla="*/ 292 w 10133"/>
              <a:gd name="connsiteY77" fmla="*/ 5618 h 10189"/>
              <a:gd name="connsiteX78" fmla="*/ 371 w 10133"/>
              <a:gd name="connsiteY78" fmla="*/ 5949 h 10189"/>
              <a:gd name="connsiteX79" fmla="*/ 283 w 10133"/>
              <a:gd name="connsiteY79" fmla="*/ 5944 h 10189"/>
              <a:gd name="connsiteX80" fmla="*/ 209 w 10133"/>
              <a:gd name="connsiteY80" fmla="*/ 6131 h 10189"/>
              <a:gd name="connsiteX81" fmla="*/ 449 w 10133"/>
              <a:gd name="connsiteY81" fmla="*/ 6309 h 10189"/>
              <a:gd name="connsiteX82" fmla="*/ 547 w 10133"/>
              <a:gd name="connsiteY82" fmla="*/ 6349 h 10189"/>
              <a:gd name="connsiteX83" fmla="*/ 812 w 10133"/>
              <a:gd name="connsiteY83" fmla="*/ 6563 h 10189"/>
              <a:gd name="connsiteX84" fmla="*/ 853 w 10133"/>
              <a:gd name="connsiteY84" fmla="*/ 6806 h 10189"/>
              <a:gd name="connsiteX85" fmla="*/ 763 w 10133"/>
              <a:gd name="connsiteY85" fmla="*/ 6962 h 10189"/>
              <a:gd name="connsiteX86" fmla="*/ 446 w 10133"/>
              <a:gd name="connsiteY86" fmla="*/ 6744 h 10189"/>
              <a:gd name="connsiteX87" fmla="*/ 387 w 10133"/>
              <a:gd name="connsiteY87" fmla="*/ 6872 h 10189"/>
              <a:gd name="connsiteX88" fmla="*/ 312 w 10133"/>
              <a:gd name="connsiteY88" fmla="*/ 7056 h 10189"/>
              <a:gd name="connsiteX89" fmla="*/ 449 w 10133"/>
              <a:gd name="connsiteY89" fmla="*/ 7032 h 10189"/>
              <a:gd name="connsiteX90" fmla="*/ 579 w 10133"/>
              <a:gd name="connsiteY90" fmla="*/ 7153 h 10189"/>
              <a:gd name="connsiteX91" fmla="*/ 719 w 10133"/>
              <a:gd name="connsiteY91" fmla="*/ 7114 h 10189"/>
              <a:gd name="connsiteX92" fmla="*/ 799 w 10133"/>
              <a:gd name="connsiteY92" fmla="*/ 7321 h 10189"/>
              <a:gd name="connsiteX93" fmla="*/ 731 w 10133"/>
              <a:gd name="connsiteY93" fmla="*/ 7436 h 10189"/>
              <a:gd name="connsiteX94" fmla="*/ 744 w 10133"/>
              <a:gd name="connsiteY94" fmla="*/ 7599 h 10189"/>
              <a:gd name="connsiteX95" fmla="*/ 930 w 10133"/>
              <a:gd name="connsiteY95" fmla="*/ 7763 h 10189"/>
              <a:gd name="connsiteX96" fmla="*/ 911 w 10133"/>
              <a:gd name="connsiteY96" fmla="*/ 7953 h 10189"/>
              <a:gd name="connsiteX97" fmla="*/ 823 w 10133"/>
              <a:gd name="connsiteY97" fmla="*/ 7967 h 10189"/>
              <a:gd name="connsiteX98" fmla="*/ 783 w 10133"/>
              <a:gd name="connsiteY98" fmla="*/ 8215 h 10189"/>
              <a:gd name="connsiteX99" fmla="*/ 952 w 10133"/>
              <a:gd name="connsiteY99" fmla="*/ 8157 h 10189"/>
              <a:gd name="connsiteX100" fmla="*/ 1436 w 10133"/>
              <a:gd name="connsiteY100" fmla="*/ 8263 h 10189"/>
              <a:gd name="connsiteX101" fmla="*/ 1255 w 10133"/>
              <a:gd name="connsiteY101" fmla="*/ 8496 h 10189"/>
              <a:gd name="connsiteX102" fmla="*/ 985 w 10133"/>
              <a:gd name="connsiteY102" fmla="*/ 8456 h 10189"/>
              <a:gd name="connsiteX103" fmla="*/ 900 w 10133"/>
              <a:gd name="connsiteY103" fmla="*/ 8545 h 10189"/>
              <a:gd name="connsiteX104" fmla="*/ 871 w 10133"/>
              <a:gd name="connsiteY104" fmla="*/ 8705 h 10189"/>
              <a:gd name="connsiteX105" fmla="*/ 1004 w 10133"/>
              <a:gd name="connsiteY105" fmla="*/ 8729 h 10189"/>
              <a:gd name="connsiteX106" fmla="*/ 1419 w 10133"/>
              <a:gd name="connsiteY106" fmla="*/ 8729 h 10189"/>
              <a:gd name="connsiteX107" fmla="*/ 1535 w 10133"/>
              <a:gd name="connsiteY107" fmla="*/ 8637 h 10189"/>
              <a:gd name="connsiteX108" fmla="*/ 1614 w 10133"/>
              <a:gd name="connsiteY108" fmla="*/ 8545 h 10189"/>
              <a:gd name="connsiteX109" fmla="*/ 1740 w 10133"/>
              <a:gd name="connsiteY109" fmla="*/ 8705 h 10189"/>
              <a:gd name="connsiteX110" fmla="*/ 1655 w 10133"/>
              <a:gd name="connsiteY110" fmla="*/ 8918 h 10189"/>
              <a:gd name="connsiteX111" fmla="*/ 1515 w 10133"/>
              <a:gd name="connsiteY111" fmla="*/ 9135 h 10189"/>
              <a:gd name="connsiteX112" fmla="*/ 1419 w 10133"/>
              <a:gd name="connsiteY112" fmla="*/ 9214 h 10189"/>
              <a:gd name="connsiteX113" fmla="*/ 1614 w 10133"/>
              <a:gd name="connsiteY113" fmla="*/ 9304 h 10189"/>
              <a:gd name="connsiteX114" fmla="*/ 1769 w 10133"/>
              <a:gd name="connsiteY114" fmla="*/ 9181 h 10189"/>
              <a:gd name="connsiteX115" fmla="*/ 1941 w 10133"/>
              <a:gd name="connsiteY115" fmla="*/ 8924 h 10189"/>
              <a:gd name="connsiteX116" fmla="*/ 1999 w 10133"/>
              <a:gd name="connsiteY116" fmla="*/ 9037 h 10189"/>
              <a:gd name="connsiteX117" fmla="*/ 2042 w 10133"/>
              <a:gd name="connsiteY117" fmla="*/ 9237 h 10189"/>
              <a:gd name="connsiteX118" fmla="*/ 2119 w 10133"/>
              <a:gd name="connsiteY118" fmla="*/ 9283 h 10189"/>
              <a:gd name="connsiteX119" fmla="*/ 2223 w 10133"/>
              <a:gd name="connsiteY119" fmla="*/ 9329 h 10189"/>
              <a:gd name="connsiteX120" fmla="*/ 2184 w 10133"/>
              <a:gd name="connsiteY120" fmla="*/ 9352 h 10189"/>
              <a:gd name="connsiteX121" fmla="*/ 2274 w 10133"/>
              <a:gd name="connsiteY121" fmla="*/ 9560 h 10189"/>
              <a:gd name="connsiteX122" fmla="*/ 2287 w 10133"/>
              <a:gd name="connsiteY122" fmla="*/ 9814 h 10189"/>
              <a:gd name="connsiteX123" fmla="*/ 2378 w 10133"/>
              <a:gd name="connsiteY123" fmla="*/ 9837 h 10189"/>
              <a:gd name="connsiteX124" fmla="*/ 2384 w 10133"/>
              <a:gd name="connsiteY124" fmla="*/ 9811 h 10189"/>
              <a:gd name="connsiteX125" fmla="*/ 2563 w 10133"/>
              <a:gd name="connsiteY125" fmla="*/ 9729 h 10189"/>
              <a:gd name="connsiteX126" fmla="*/ 2848 w 10133"/>
              <a:gd name="connsiteY126" fmla="*/ 9687 h 10189"/>
              <a:gd name="connsiteX127" fmla="*/ 3078 w 10133"/>
              <a:gd name="connsiteY127" fmla="*/ 9688 h 10189"/>
              <a:gd name="connsiteX128" fmla="*/ 3117 w 10133"/>
              <a:gd name="connsiteY128" fmla="*/ 9358 h 10189"/>
              <a:gd name="connsiteX129" fmla="*/ 3113 w 10133"/>
              <a:gd name="connsiteY129" fmla="*/ 9030 h 10189"/>
              <a:gd name="connsiteX130" fmla="*/ 3255 w 10133"/>
              <a:gd name="connsiteY130" fmla="*/ 8748 h 10189"/>
              <a:gd name="connsiteX131" fmla="*/ 3649 w 10133"/>
              <a:gd name="connsiteY131" fmla="*/ 8875 h 10189"/>
              <a:gd name="connsiteX132" fmla="*/ 3934 w 10133"/>
              <a:gd name="connsiteY132" fmla="*/ 8983 h 10189"/>
              <a:gd name="connsiteX133" fmla="*/ 4158 w 10133"/>
              <a:gd name="connsiteY133" fmla="*/ 9231 h 10189"/>
              <a:gd name="connsiteX134" fmla="*/ 4352 w 10133"/>
              <a:gd name="connsiteY134" fmla="*/ 9554 h 10189"/>
              <a:gd name="connsiteX135" fmla="*/ 4495 w 10133"/>
              <a:gd name="connsiteY135" fmla="*/ 9800 h 10189"/>
              <a:gd name="connsiteX136" fmla="*/ 4702 w 10133"/>
              <a:gd name="connsiteY136" fmla="*/ 10009 h 10189"/>
              <a:gd name="connsiteX137" fmla="*/ 4829 w 10133"/>
              <a:gd name="connsiteY137" fmla="*/ 10160 h 10189"/>
              <a:gd name="connsiteX138" fmla="*/ 5089 w 10133"/>
              <a:gd name="connsiteY138" fmla="*/ 10160 h 10189"/>
              <a:gd name="connsiteX139" fmla="*/ 5361 w 10133"/>
              <a:gd name="connsiteY139" fmla="*/ 10022 h 10189"/>
              <a:gd name="connsiteX140" fmla="*/ 5620 w 10133"/>
              <a:gd name="connsiteY140" fmla="*/ 9929 h 10189"/>
              <a:gd name="connsiteX141" fmla="*/ 5763 w 10133"/>
              <a:gd name="connsiteY141" fmla="*/ 9906 h 10189"/>
              <a:gd name="connsiteX142" fmla="*/ 5893 w 10133"/>
              <a:gd name="connsiteY142" fmla="*/ 9745 h 10189"/>
              <a:gd name="connsiteX143" fmla="*/ 5970 w 10133"/>
              <a:gd name="connsiteY143" fmla="*/ 9676 h 10189"/>
              <a:gd name="connsiteX144" fmla="*/ 6048 w 10133"/>
              <a:gd name="connsiteY144" fmla="*/ 9491 h 10189"/>
              <a:gd name="connsiteX145" fmla="*/ 6217 w 10133"/>
              <a:gd name="connsiteY145" fmla="*/ 9144 h 10189"/>
              <a:gd name="connsiteX146" fmla="*/ 6476 w 10133"/>
              <a:gd name="connsiteY146" fmla="*/ 8891 h 10189"/>
              <a:gd name="connsiteX147" fmla="*/ 6697 w 10133"/>
              <a:gd name="connsiteY147" fmla="*/ 9006 h 10189"/>
              <a:gd name="connsiteX148" fmla="*/ 6787 w 10133"/>
              <a:gd name="connsiteY148" fmla="*/ 9167 h 10189"/>
              <a:gd name="connsiteX149" fmla="*/ 6891 w 10133"/>
              <a:gd name="connsiteY149" fmla="*/ 9260 h 10189"/>
              <a:gd name="connsiteX150" fmla="*/ 7099 w 10133"/>
              <a:gd name="connsiteY150" fmla="*/ 9167 h 10189"/>
              <a:gd name="connsiteX151" fmla="*/ 7241 w 10133"/>
              <a:gd name="connsiteY151" fmla="*/ 8845 h 10189"/>
              <a:gd name="connsiteX152" fmla="*/ 7319 w 10133"/>
              <a:gd name="connsiteY152" fmla="*/ 8660 h 10189"/>
              <a:gd name="connsiteX153" fmla="*/ 7488 w 10133"/>
              <a:gd name="connsiteY153" fmla="*/ 9052 h 10189"/>
              <a:gd name="connsiteX154" fmla="*/ 7527 w 10133"/>
              <a:gd name="connsiteY154" fmla="*/ 9029 h 10189"/>
              <a:gd name="connsiteX155" fmla="*/ 7695 w 10133"/>
              <a:gd name="connsiteY155" fmla="*/ 8822 h 10189"/>
              <a:gd name="connsiteX156" fmla="*/ 8162 w 10133"/>
              <a:gd name="connsiteY156" fmla="*/ 8683 h 10189"/>
              <a:gd name="connsiteX157" fmla="*/ 8344 w 10133"/>
              <a:gd name="connsiteY157" fmla="*/ 8614 h 10189"/>
              <a:gd name="connsiteX158" fmla="*/ 8720 w 10133"/>
              <a:gd name="connsiteY158" fmla="*/ 8476 h 10189"/>
              <a:gd name="connsiteX159" fmla="*/ 8953 w 10133"/>
              <a:gd name="connsiteY159" fmla="*/ 8359 h 10189"/>
              <a:gd name="connsiteX160" fmla="*/ 9692 w 10133"/>
              <a:gd name="connsiteY160" fmla="*/ 8429 h 10189"/>
              <a:gd name="connsiteX161" fmla="*/ 10004 w 10133"/>
              <a:gd name="connsiteY161" fmla="*/ 8290 h 10189"/>
              <a:gd name="connsiteX162" fmla="*/ 10017 w 10133"/>
              <a:gd name="connsiteY162" fmla="*/ 8198 h 10189"/>
              <a:gd name="connsiteX163" fmla="*/ 10133 w 10133"/>
              <a:gd name="connsiteY163" fmla="*/ 8129 h 10189"/>
              <a:gd name="connsiteX0" fmla="*/ 10133 w 10133"/>
              <a:gd name="connsiteY0" fmla="*/ 1366 h 10163"/>
              <a:gd name="connsiteX1" fmla="*/ 9991 w 10133"/>
              <a:gd name="connsiteY1" fmla="*/ 1527 h 10163"/>
              <a:gd name="connsiteX2" fmla="*/ 9524 w 10133"/>
              <a:gd name="connsiteY2" fmla="*/ 1435 h 10163"/>
              <a:gd name="connsiteX3" fmla="*/ 9497 w 10133"/>
              <a:gd name="connsiteY3" fmla="*/ 1366 h 10163"/>
              <a:gd name="connsiteX4" fmla="*/ 9407 w 10133"/>
              <a:gd name="connsiteY4" fmla="*/ 1412 h 10163"/>
              <a:gd name="connsiteX5" fmla="*/ 9213 w 10133"/>
              <a:gd name="connsiteY5" fmla="*/ 1435 h 10163"/>
              <a:gd name="connsiteX6" fmla="*/ 9030 w 10133"/>
              <a:gd name="connsiteY6" fmla="*/ 1667 h 10163"/>
              <a:gd name="connsiteX7" fmla="*/ 8615 w 10133"/>
              <a:gd name="connsiteY7" fmla="*/ 1713 h 10163"/>
              <a:gd name="connsiteX8" fmla="*/ 8252 w 10133"/>
              <a:gd name="connsiteY8" fmla="*/ 1597 h 10163"/>
              <a:gd name="connsiteX9" fmla="*/ 7811 w 10133"/>
              <a:gd name="connsiteY9" fmla="*/ 1504 h 10163"/>
              <a:gd name="connsiteX10" fmla="*/ 7747 w 10133"/>
              <a:gd name="connsiteY10" fmla="*/ 1389 h 10163"/>
              <a:gd name="connsiteX11" fmla="*/ 7591 w 10133"/>
              <a:gd name="connsiteY11" fmla="*/ 1274 h 10163"/>
              <a:gd name="connsiteX12" fmla="*/ 7280 w 10133"/>
              <a:gd name="connsiteY12" fmla="*/ 1343 h 10163"/>
              <a:gd name="connsiteX13" fmla="*/ 7007 w 10133"/>
              <a:gd name="connsiteY13" fmla="*/ 673 h 10163"/>
              <a:gd name="connsiteX14" fmla="*/ 6774 w 10133"/>
              <a:gd name="connsiteY14" fmla="*/ 766 h 10163"/>
              <a:gd name="connsiteX15" fmla="*/ 6489 w 10133"/>
              <a:gd name="connsiteY15" fmla="*/ 650 h 10163"/>
              <a:gd name="connsiteX16" fmla="*/ 6424 w 10133"/>
              <a:gd name="connsiteY16" fmla="*/ 304 h 10163"/>
              <a:gd name="connsiteX17" fmla="*/ 6308 w 10133"/>
              <a:gd name="connsiteY17" fmla="*/ 189 h 10163"/>
              <a:gd name="connsiteX18" fmla="*/ 5944 w 10133"/>
              <a:gd name="connsiteY18" fmla="*/ 327 h 10163"/>
              <a:gd name="connsiteX19" fmla="*/ 5296 w 10133"/>
              <a:gd name="connsiteY19" fmla="*/ 420 h 10163"/>
              <a:gd name="connsiteX20" fmla="*/ 4881 w 10133"/>
              <a:gd name="connsiteY20" fmla="*/ 535 h 10163"/>
              <a:gd name="connsiteX21" fmla="*/ 4764 w 10133"/>
              <a:gd name="connsiteY21" fmla="*/ 627 h 10163"/>
              <a:gd name="connsiteX22" fmla="*/ 4570 w 10133"/>
              <a:gd name="connsiteY22" fmla="*/ 766 h 10163"/>
              <a:gd name="connsiteX23" fmla="*/ 4349 w 10133"/>
              <a:gd name="connsiteY23" fmla="*/ 974 h 10163"/>
              <a:gd name="connsiteX24" fmla="*/ 4116 w 10133"/>
              <a:gd name="connsiteY24" fmla="*/ 1343 h 10163"/>
              <a:gd name="connsiteX25" fmla="*/ 3934 w 10133"/>
              <a:gd name="connsiteY25" fmla="*/ 1435 h 10163"/>
              <a:gd name="connsiteX26" fmla="*/ 3818 w 10133"/>
              <a:gd name="connsiteY26" fmla="*/ 1851 h 10163"/>
              <a:gd name="connsiteX27" fmla="*/ 3740 w 10133"/>
              <a:gd name="connsiteY27" fmla="*/ 1943 h 10163"/>
              <a:gd name="connsiteX28" fmla="*/ 3584 w 10133"/>
              <a:gd name="connsiteY28" fmla="*/ 1874 h 10163"/>
              <a:gd name="connsiteX29" fmla="*/ 3571 w 10133"/>
              <a:gd name="connsiteY29" fmla="*/ 1805 h 10163"/>
              <a:gd name="connsiteX30" fmla="*/ 3481 w 10133"/>
              <a:gd name="connsiteY30" fmla="*/ 1920 h 10163"/>
              <a:gd name="connsiteX31" fmla="*/ 3073 w 10133"/>
              <a:gd name="connsiteY31" fmla="*/ 1808 h 10163"/>
              <a:gd name="connsiteX32" fmla="*/ 2521 w 10133"/>
              <a:gd name="connsiteY32" fmla="*/ 1828 h 10163"/>
              <a:gd name="connsiteX33" fmla="*/ 1731 w 10133"/>
              <a:gd name="connsiteY33" fmla="*/ 828 h 10163"/>
              <a:gd name="connsiteX34" fmla="*/ 1593 w 10133"/>
              <a:gd name="connsiteY34" fmla="*/ 1 h 10163"/>
              <a:gd name="connsiteX35" fmla="*/ 444 w 10133"/>
              <a:gd name="connsiteY35" fmla="*/ 278 h 10163"/>
              <a:gd name="connsiteX36" fmla="*/ 0 w 10133"/>
              <a:gd name="connsiteY36" fmla="*/ 1861 h 10163"/>
              <a:gd name="connsiteX37" fmla="*/ 338 w 10133"/>
              <a:gd name="connsiteY37" fmla="*/ 2335 h 10163"/>
              <a:gd name="connsiteX38" fmla="*/ 580 w 10133"/>
              <a:gd name="connsiteY38" fmla="*/ 2603 h 10163"/>
              <a:gd name="connsiteX39" fmla="*/ 1447 w 10133"/>
              <a:gd name="connsiteY39" fmla="*/ 2067 h 10163"/>
              <a:gd name="connsiteX40" fmla="*/ 2651 w 10133"/>
              <a:gd name="connsiteY40" fmla="*/ 2428 h 10163"/>
              <a:gd name="connsiteX41" fmla="*/ 2638 w 10133"/>
              <a:gd name="connsiteY41" fmla="*/ 2566 h 10163"/>
              <a:gd name="connsiteX42" fmla="*/ 2417 w 10133"/>
              <a:gd name="connsiteY42" fmla="*/ 2589 h 10163"/>
              <a:gd name="connsiteX43" fmla="*/ 2391 w 10133"/>
              <a:gd name="connsiteY43" fmla="*/ 2659 h 10163"/>
              <a:gd name="connsiteX44" fmla="*/ 2184 w 10133"/>
              <a:gd name="connsiteY44" fmla="*/ 2728 h 10163"/>
              <a:gd name="connsiteX45" fmla="*/ 2171 w 10133"/>
              <a:gd name="connsiteY45" fmla="*/ 2798 h 10163"/>
              <a:gd name="connsiteX46" fmla="*/ 2132 w 10133"/>
              <a:gd name="connsiteY46" fmla="*/ 2821 h 10163"/>
              <a:gd name="connsiteX47" fmla="*/ 2099 w 10133"/>
              <a:gd name="connsiteY47" fmla="*/ 2909 h 10163"/>
              <a:gd name="connsiteX48" fmla="*/ 2076 w 10133"/>
              <a:gd name="connsiteY48" fmla="*/ 3062 h 10163"/>
              <a:gd name="connsiteX49" fmla="*/ 1800 w 10133"/>
              <a:gd name="connsiteY49" fmla="*/ 2912 h 10163"/>
              <a:gd name="connsiteX50" fmla="*/ 1386 w 10133"/>
              <a:gd name="connsiteY50" fmla="*/ 2667 h 10163"/>
              <a:gd name="connsiteX51" fmla="*/ 1269 w 10133"/>
              <a:gd name="connsiteY51" fmla="*/ 2661 h 10163"/>
              <a:gd name="connsiteX52" fmla="*/ 1370 w 10133"/>
              <a:gd name="connsiteY52" fmla="*/ 3018 h 10163"/>
              <a:gd name="connsiteX53" fmla="*/ 1155 w 10133"/>
              <a:gd name="connsiteY53" fmla="*/ 2964 h 10163"/>
              <a:gd name="connsiteX54" fmla="*/ 1046 w 10133"/>
              <a:gd name="connsiteY54" fmla="*/ 2833 h 10163"/>
              <a:gd name="connsiteX55" fmla="*/ 716 w 10133"/>
              <a:gd name="connsiteY55" fmla="*/ 2857 h 10163"/>
              <a:gd name="connsiteX56" fmla="*/ 485 w 10133"/>
              <a:gd name="connsiteY56" fmla="*/ 2931 h 10163"/>
              <a:gd name="connsiteX57" fmla="*/ 394 w 10133"/>
              <a:gd name="connsiteY57" fmla="*/ 3297 h 10163"/>
              <a:gd name="connsiteX58" fmla="*/ 395 w 10133"/>
              <a:gd name="connsiteY58" fmla="*/ 3443 h 10163"/>
              <a:gd name="connsiteX59" fmla="*/ 290 w 10133"/>
              <a:gd name="connsiteY59" fmla="*/ 3535 h 10163"/>
              <a:gd name="connsiteX60" fmla="*/ 238 w 10133"/>
              <a:gd name="connsiteY60" fmla="*/ 3675 h 10163"/>
              <a:gd name="connsiteX61" fmla="*/ 278 w 10133"/>
              <a:gd name="connsiteY61" fmla="*/ 3821 h 10163"/>
              <a:gd name="connsiteX62" fmla="*/ 234 w 10133"/>
              <a:gd name="connsiteY62" fmla="*/ 4060 h 10163"/>
              <a:gd name="connsiteX63" fmla="*/ 200 w 10133"/>
              <a:gd name="connsiteY63" fmla="*/ 4221 h 10163"/>
              <a:gd name="connsiteX64" fmla="*/ 278 w 10133"/>
              <a:gd name="connsiteY64" fmla="*/ 4352 h 10163"/>
              <a:gd name="connsiteX65" fmla="*/ 441 w 10133"/>
              <a:gd name="connsiteY65" fmla="*/ 4337 h 10163"/>
              <a:gd name="connsiteX66" fmla="*/ 583 w 10133"/>
              <a:gd name="connsiteY66" fmla="*/ 4240 h 10163"/>
              <a:gd name="connsiteX67" fmla="*/ 756 w 10133"/>
              <a:gd name="connsiteY67" fmla="*/ 4324 h 10163"/>
              <a:gd name="connsiteX68" fmla="*/ 559 w 10133"/>
              <a:gd name="connsiteY68" fmla="*/ 4460 h 10163"/>
              <a:gd name="connsiteX69" fmla="*/ 658 w 10133"/>
              <a:gd name="connsiteY69" fmla="*/ 4846 h 10163"/>
              <a:gd name="connsiteX70" fmla="*/ 674 w 10133"/>
              <a:gd name="connsiteY70" fmla="*/ 5059 h 10163"/>
              <a:gd name="connsiteX71" fmla="*/ 615 w 10133"/>
              <a:gd name="connsiteY71" fmla="*/ 5174 h 10163"/>
              <a:gd name="connsiteX72" fmla="*/ 640 w 10133"/>
              <a:gd name="connsiteY72" fmla="*/ 5244 h 10163"/>
              <a:gd name="connsiteX73" fmla="*/ 615 w 10133"/>
              <a:gd name="connsiteY73" fmla="*/ 5382 h 10163"/>
              <a:gd name="connsiteX74" fmla="*/ 585 w 10133"/>
              <a:gd name="connsiteY74" fmla="*/ 5388 h 10163"/>
              <a:gd name="connsiteX75" fmla="*/ 638 w 10133"/>
              <a:gd name="connsiteY75" fmla="*/ 5790 h 10163"/>
              <a:gd name="connsiteX76" fmla="*/ 445 w 10133"/>
              <a:gd name="connsiteY76" fmla="*/ 5628 h 10163"/>
              <a:gd name="connsiteX77" fmla="*/ 292 w 10133"/>
              <a:gd name="connsiteY77" fmla="*/ 5618 h 10163"/>
              <a:gd name="connsiteX78" fmla="*/ 371 w 10133"/>
              <a:gd name="connsiteY78" fmla="*/ 5949 h 10163"/>
              <a:gd name="connsiteX79" fmla="*/ 283 w 10133"/>
              <a:gd name="connsiteY79" fmla="*/ 5944 h 10163"/>
              <a:gd name="connsiteX80" fmla="*/ 209 w 10133"/>
              <a:gd name="connsiteY80" fmla="*/ 6131 h 10163"/>
              <a:gd name="connsiteX81" fmla="*/ 449 w 10133"/>
              <a:gd name="connsiteY81" fmla="*/ 6309 h 10163"/>
              <a:gd name="connsiteX82" fmla="*/ 547 w 10133"/>
              <a:gd name="connsiteY82" fmla="*/ 6349 h 10163"/>
              <a:gd name="connsiteX83" fmla="*/ 812 w 10133"/>
              <a:gd name="connsiteY83" fmla="*/ 6563 h 10163"/>
              <a:gd name="connsiteX84" fmla="*/ 853 w 10133"/>
              <a:gd name="connsiteY84" fmla="*/ 6806 h 10163"/>
              <a:gd name="connsiteX85" fmla="*/ 763 w 10133"/>
              <a:gd name="connsiteY85" fmla="*/ 6962 h 10163"/>
              <a:gd name="connsiteX86" fmla="*/ 446 w 10133"/>
              <a:gd name="connsiteY86" fmla="*/ 6744 h 10163"/>
              <a:gd name="connsiteX87" fmla="*/ 387 w 10133"/>
              <a:gd name="connsiteY87" fmla="*/ 6872 h 10163"/>
              <a:gd name="connsiteX88" fmla="*/ 312 w 10133"/>
              <a:gd name="connsiteY88" fmla="*/ 7056 h 10163"/>
              <a:gd name="connsiteX89" fmla="*/ 449 w 10133"/>
              <a:gd name="connsiteY89" fmla="*/ 7032 h 10163"/>
              <a:gd name="connsiteX90" fmla="*/ 579 w 10133"/>
              <a:gd name="connsiteY90" fmla="*/ 7153 h 10163"/>
              <a:gd name="connsiteX91" fmla="*/ 719 w 10133"/>
              <a:gd name="connsiteY91" fmla="*/ 7114 h 10163"/>
              <a:gd name="connsiteX92" fmla="*/ 799 w 10133"/>
              <a:gd name="connsiteY92" fmla="*/ 7321 h 10163"/>
              <a:gd name="connsiteX93" fmla="*/ 731 w 10133"/>
              <a:gd name="connsiteY93" fmla="*/ 7436 h 10163"/>
              <a:gd name="connsiteX94" fmla="*/ 744 w 10133"/>
              <a:gd name="connsiteY94" fmla="*/ 7599 h 10163"/>
              <a:gd name="connsiteX95" fmla="*/ 930 w 10133"/>
              <a:gd name="connsiteY95" fmla="*/ 7763 h 10163"/>
              <a:gd name="connsiteX96" fmla="*/ 911 w 10133"/>
              <a:gd name="connsiteY96" fmla="*/ 7953 h 10163"/>
              <a:gd name="connsiteX97" fmla="*/ 823 w 10133"/>
              <a:gd name="connsiteY97" fmla="*/ 7967 h 10163"/>
              <a:gd name="connsiteX98" fmla="*/ 783 w 10133"/>
              <a:gd name="connsiteY98" fmla="*/ 8215 h 10163"/>
              <a:gd name="connsiteX99" fmla="*/ 952 w 10133"/>
              <a:gd name="connsiteY99" fmla="*/ 8157 h 10163"/>
              <a:gd name="connsiteX100" fmla="*/ 1436 w 10133"/>
              <a:gd name="connsiteY100" fmla="*/ 8263 h 10163"/>
              <a:gd name="connsiteX101" fmla="*/ 1255 w 10133"/>
              <a:gd name="connsiteY101" fmla="*/ 8496 h 10163"/>
              <a:gd name="connsiteX102" fmla="*/ 985 w 10133"/>
              <a:gd name="connsiteY102" fmla="*/ 8456 h 10163"/>
              <a:gd name="connsiteX103" fmla="*/ 900 w 10133"/>
              <a:gd name="connsiteY103" fmla="*/ 8545 h 10163"/>
              <a:gd name="connsiteX104" fmla="*/ 871 w 10133"/>
              <a:gd name="connsiteY104" fmla="*/ 8705 h 10163"/>
              <a:gd name="connsiteX105" fmla="*/ 1004 w 10133"/>
              <a:gd name="connsiteY105" fmla="*/ 8729 h 10163"/>
              <a:gd name="connsiteX106" fmla="*/ 1419 w 10133"/>
              <a:gd name="connsiteY106" fmla="*/ 8729 h 10163"/>
              <a:gd name="connsiteX107" fmla="*/ 1535 w 10133"/>
              <a:gd name="connsiteY107" fmla="*/ 8637 h 10163"/>
              <a:gd name="connsiteX108" fmla="*/ 1614 w 10133"/>
              <a:gd name="connsiteY108" fmla="*/ 8545 h 10163"/>
              <a:gd name="connsiteX109" fmla="*/ 1740 w 10133"/>
              <a:gd name="connsiteY109" fmla="*/ 8705 h 10163"/>
              <a:gd name="connsiteX110" fmla="*/ 1655 w 10133"/>
              <a:gd name="connsiteY110" fmla="*/ 8918 h 10163"/>
              <a:gd name="connsiteX111" fmla="*/ 1515 w 10133"/>
              <a:gd name="connsiteY111" fmla="*/ 9135 h 10163"/>
              <a:gd name="connsiteX112" fmla="*/ 1419 w 10133"/>
              <a:gd name="connsiteY112" fmla="*/ 9214 h 10163"/>
              <a:gd name="connsiteX113" fmla="*/ 1614 w 10133"/>
              <a:gd name="connsiteY113" fmla="*/ 9304 h 10163"/>
              <a:gd name="connsiteX114" fmla="*/ 1769 w 10133"/>
              <a:gd name="connsiteY114" fmla="*/ 9181 h 10163"/>
              <a:gd name="connsiteX115" fmla="*/ 1941 w 10133"/>
              <a:gd name="connsiteY115" fmla="*/ 8924 h 10163"/>
              <a:gd name="connsiteX116" fmla="*/ 1999 w 10133"/>
              <a:gd name="connsiteY116" fmla="*/ 9037 h 10163"/>
              <a:gd name="connsiteX117" fmla="*/ 2042 w 10133"/>
              <a:gd name="connsiteY117" fmla="*/ 9237 h 10163"/>
              <a:gd name="connsiteX118" fmla="*/ 2119 w 10133"/>
              <a:gd name="connsiteY118" fmla="*/ 9283 h 10163"/>
              <a:gd name="connsiteX119" fmla="*/ 2223 w 10133"/>
              <a:gd name="connsiteY119" fmla="*/ 9329 h 10163"/>
              <a:gd name="connsiteX120" fmla="*/ 2184 w 10133"/>
              <a:gd name="connsiteY120" fmla="*/ 9352 h 10163"/>
              <a:gd name="connsiteX121" fmla="*/ 2274 w 10133"/>
              <a:gd name="connsiteY121" fmla="*/ 9560 h 10163"/>
              <a:gd name="connsiteX122" fmla="*/ 2287 w 10133"/>
              <a:gd name="connsiteY122" fmla="*/ 9814 h 10163"/>
              <a:gd name="connsiteX123" fmla="*/ 2378 w 10133"/>
              <a:gd name="connsiteY123" fmla="*/ 9837 h 10163"/>
              <a:gd name="connsiteX124" fmla="*/ 2384 w 10133"/>
              <a:gd name="connsiteY124" fmla="*/ 9811 h 10163"/>
              <a:gd name="connsiteX125" fmla="*/ 2563 w 10133"/>
              <a:gd name="connsiteY125" fmla="*/ 9729 h 10163"/>
              <a:gd name="connsiteX126" fmla="*/ 2848 w 10133"/>
              <a:gd name="connsiteY126" fmla="*/ 9687 h 10163"/>
              <a:gd name="connsiteX127" fmla="*/ 3078 w 10133"/>
              <a:gd name="connsiteY127" fmla="*/ 9688 h 10163"/>
              <a:gd name="connsiteX128" fmla="*/ 3117 w 10133"/>
              <a:gd name="connsiteY128" fmla="*/ 9358 h 10163"/>
              <a:gd name="connsiteX129" fmla="*/ 3113 w 10133"/>
              <a:gd name="connsiteY129" fmla="*/ 9030 h 10163"/>
              <a:gd name="connsiteX130" fmla="*/ 3255 w 10133"/>
              <a:gd name="connsiteY130" fmla="*/ 8748 h 10163"/>
              <a:gd name="connsiteX131" fmla="*/ 3649 w 10133"/>
              <a:gd name="connsiteY131" fmla="*/ 8875 h 10163"/>
              <a:gd name="connsiteX132" fmla="*/ 3934 w 10133"/>
              <a:gd name="connsiteY132" fmla="*/ 8983 h 10163"/>
              <a:gd name="connsiteX133" fmla="*/ 4158 w 10133"/>
              <a:gd name="connsiteY133" fmla="*/ 9231 h 10163"/>
              <a:gd name="connsiteX134" fmla="*/ 4352 w 10133"/>
              <a:gd name="connsiteY134" fmla="*/ 9554 h 10163"/>
              <a:gd name="connsiteX135" fmla="*/ 4495 w 10133"/>
              <a:gd name="connsiteY135" fmla="*/ 9800 h 10163"/>
              <a:gd name="connsiteX136" fmla="*/ 4702 w 10133"/>
              <a:gd name="connsiteY136" fmla="*/ 10009 h 10163"/>
              <a:gd name="connsiteX137" fmla="*/ 4904 w 10133"/>
              <a:gd name="connsiteY137" fmla="*/ 10021 h 10163"/>
              <a:gd name="connsiteX138" fmla="*/ 5089 w 10133"/>
              <a:gd name="connsiteY138" fmla="*/ 10160 h 10163"/>
              <a:gd name="connsiteX139" fmla="*/ 5361 w 10133"/>
              <a:gd name="connsiteY139" fmla="*/ 10022 h 10163"/>
              <a:gd name="connsiteX140" fmla="*/ 5620 w 10133"/>
              <a:gd name="connsiteY140" fmla="*/ 9929 h 10163"/>
              <a:gd name="connsiteX141" fmla="*/ 5763 w 10133"/>
              <a:gd name="connsiteY141" fmla="*/ 9906 h 10163"/>
              <a:gd name="connsiteX142" fmla="*/ 5893 w 10133"/>
              <a:gd name="connsiteY142" fmla="*/ 9745 h 10163"/>
              <a:gd name="connsiteX143" fmla="*/ 5970 w 10133"/>
              <a:gd name="connsiteY143" fmla="*/ 9676 h 10163"/>
              <a:gd name="connsiteX144" fmla="*/ 6048 w 10133"/>
              <a:gd name="connsiteY144" fmla="*/ 9491 h 10163"/>
              <a:gd name="connsiteX145" fmla="*/ 6217 w 10133"/>
              <a:gd name="connsiteY145" fmla="*/ 9144 h 10163"/>
              <a:gd name="connsiteX146" fmla="*/ 6476 w 10133"/>
              <a:gd name="connsiteY146" fmla="*/ 8891 h 10163"/>
              <a:gd name="connsiteX147" fmla="*/ 6697 w 10133"/>
              <a:gd name="connsiteY147" fmla="*/ 9006 h 10163"/>
              <a:gd name="connsiteX148" fmla="*/ 6787 w 10133"/>
              <a:gd name="connsiteY148" fmla="*/ 9167 h 10163"/>
              <a:gd name="connsiteX149" fmla="*/ 6891 w 10133"/>
              <a:gd name="connsiteY149" fmla="*/ 9260 h 10163"/>
              <a:gd name="connsiteX150" fmla="*/ 7099 w 10133"/>
              <a:gd name="connsiteY150" fmla="*/ 9167 h 10163"/>
              <a:gd name="connsiteX151" fmla="*/ 7241 w 10133"/>
              <a:gd name="connsiteY151" fmla="*/ 8845 h 10163"/>
              <a:gd name="connsiteX152" fmla="*/ 7319 w 10133"/>
              <a:gd name="connsiteY152" fmla="*/ 8660 h 10163"/>
              <a:gd name="connsiteX153" fmla="*/ 7488 w 10133"/>
              <a:gd name="connsiteY153" fmla="*/ 9052 h 10163"/>
              <a:gd name="connsiteX154" fmla="*/ 7527 w 10133"/>
              <a:gd name="connsiteY154" fmla="*/ 9029 h 10163"/>
              <a:gd name="connsiteX155" fmla="*/ 7695 w 10133"/>
              <a:gd name="connsiteY155" fmla="*/ 8822 h 10163"/>
              <a:gd name="connsiteX156" fmla="*/ 8162 w 10133"/>
              <a:gd name="connsiteY156" fmla="*/ 8683 h 10163"/>
              <a:gd name="connsiteX157" fmla="*/ 8344 w 10133"/>
              <a:gd name="connsiteY157" fmla="*/ 8614 h 10163"/>
              <a:gd name="connsiteX158" fmla="*/ 8720 w 10133"/>
              <a:gd name="connsiteY158" fmla="*/ 8476 h 10163"/>
              <a:gd name="connsiteX159" fmla="*/ 8953 w 10133"/>
              <a:gd name="connsiteY159" fmla="*/ 8359 h 10163"/>
              <a:gd name="connsiteX160" fmla="*/ 9692 w 10133"/>
              <a:gd name="connsiteY160" fmla="*/ 8429 h 10163"/>
              <a:gd name="connsiteX161" fmla="*/ 10004 w 10133"/>
              <a:gd name="connsiteY161" fmla="*/ 8290 h 10163"/>
              <a:gd name="connsiteX162" fmla="*/ 10017 w 10133"/>
              <a:gd name="connsiteY162" fmla="*/ 8198 h 10163"/>
              <a:gd name="connsiteX163" fmla="*/ 10133 w 10133"/>
              <a:gd name="connsiteY163" fmla="*/ 8129 h 10163"/>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61 w 10133"/>
              <a:gd name="connsiteY139" fmla="*/ 10022 h 10039"/>
              <a:gd name="connsiteX140" fmla="*/ 5620 w 10133"/>
              <a:gd name="connsiteY140" fmla="*/ 9929 h 10039"/>
              <a:gd name="connsiteX141" fmla="*/ 5763 w 10133"/>
              <a:gd name="connsiteY141" fmla="*/ 9906 h 10039"/>
              <a:gd name="connsiteX142" fmla="*/ 5893 w 10133"/>
              <a:gd name="connsiteY142" fmla="*/ 9745 h 10039"/>
              <a:gd name="connsiteX143" fmla="*/ 5970 w 10133"/>
              <a:gd name="connsiteY143" fmla="*/ 9676 h 10039"/>
              <a:gd name="connsiteX144" fmla="*/ 6048 w 10133"/>
              <a:gd name="connsiteY144" fmla="*/ 9491 h 10039"/>
              <a:gd name="connsiteX145" fmla="*/ 6217 w 10133"/>
              <a:gd name="connsiteY145" fmla="*/ 9144 h 10039"/>
              <a:gd name="connsiteX146" fmla="*/ 6476 w 10133"/>
              <a:gd name="connsiteY146" fmla="*/ 8891 h 10039"/>
              <a:gd name="connsiteX147" fmla="*/ 6697 w 10133"/>
              <a:gd name="connsiteY147" fmla="*/ 9006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620 w 10133"/>
              <a:gd name="connsiteY140" fmla="*/ 9929 h 10039"/>
              <a:gd name="connsiteX141" fmla="*/ 5763 w 10133"/>
              <a:gd name="connsiteY141" fmla="*/ 9906 h 10039"/>
              <a:gd name="connsiteX142" fmla="*/ 5893 w 10133"/>
              <a:gd name="connsiteY142" fmla="*/ 9745 h 10039"/>
              <a:gd name="connsiteX143" fmla="*/ 5970 w 10133"/>
              <a:gd name="connsiteY143" fmla="*/ 9676 h 10039"/>
              <a:gd name="connsiteX144" fmla="*/ 6048 w 10133"/>
              <a:gd name="connsiteY144" fmla="*/ 9491 h 10039"/>
              <a:gd name="connsiteX145" fmla="*/ 6217 w 10133"/>
              <a:gd name="connsiteY145" fmla="*/ 9144 h 10039"/>
              <a:gd name="connsiteX146" fmla="*/ 6476 w 10133"/>
              <a:gd name="connsiteY146" fmla="*/ 8891 h 10039"/>
              <a:gd name="connsiteX147" fmla="*/ 6697 w 10133"/>
              <a:gd name="connsiteY147" fmla="*/ 9006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763 w 10133"/>
              <a:gd name="connsiteY141" fmla="*/ 9906 h 10039"/>
              <a:gd name="connsiteX142" fmla="*/ 5893 w 10133"/>
              <a:gd name="connsiteY142" fmla="*/ 9745 h 10039"/>
              <a:gd name="connsiteX143" fmla="*/ 5970 w 10133"/>
              <a:gd name="connsiteY143" fmla="*/ 9676 h 10039"/>
              <a:gd name="connsiteX144" fmla="*/ 6048 w 10133"/>
              <a:gd name="connsiteY144" fmla="*/ 9491 h 10039"/>
              <a:gd name="connsiteX145" fmla="*/ 6217 w 10133"/>
              <a:gd name="connsiteY145" fmla="*/ 9144 h 10039"/>
              <a:gd name="connsiteX146" fmla="*/ 6476 w 10133"/>
              <a:gd name="connsiteY146" fmla="*/ 8891 h 10039"/>
              <a:gd name="connsiteX147" fmla="*/ 6697 w 10133"/>
              <a:gd name="connsiteY147" fmla="*/ 9006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28 w 10133"/>
              <a:gd name="connsiteY141" fmla="*/ 9819 h 10039"/>
              <a:gd name="connsiteX142" fmla="*/ 5893 w 10133"/>
              <a:gd name="connsiteY142" fmla="*/ 9745 h 10039"/>
              <a:gd name="connsiteX143" fmla="*/ 5970 w 10133"/>
              <a:gd name="connsiteY143" fmla="*/ 9676 h 10039"/>
              <a:gd name="connsiteX144" fmla="*/ 6048 w 10133"/>
              <a:gd name="connsiteY144" fmla="*/ 9491 h 10039"/>
              <a:gd name="connsiteX145" fmla="*/ 6217 w 10133"/>
              <a:gd name="connsiteY145" fmla="*/ 9144 h 10039"/>
              <a:gd name="connsiteX146" fmla="*/ 6476 w 10133"/>
              <a:gd name="connsiteY146" fmla="*/ 8891 h 10039"/>
              <a:gd name="connsiteX147" fmla="*/ 6697 w 10133"/>
              <a:gd name="connsiteY147" fmla="*/ 9006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28 w 10133"/>
              <a:gd name="connsiteY141" fmla="*/ 9819 h 10039"/>
              <a:gd name="connsiteX142" fmla="*/ 5698 w 10133"/>
              <a:gd name="connsiteY142" fmla="*/ 9646 h 10039"/>
              <a:gd name="connsiteX143" fmla="*/ 5970 w 10133"/>
              <a:gd name="connsiteY143" fmla="*/ 9676 h 10039"/>
              <a:gd name="connsiteX144" fmla="*/ 6048 w 10133"/>
              <a:gd name="connsiteY144" fmla="*/ 9491 h 10039"/>
              <a:gd name="connsiteX145" fmla="*/ 6217 w 10133"/>
              <a:gd name="connsiteY145" fmla="*/ 9144 h 10039"/>
              <a:gd name="connsiteX146" fmla="*/ 6476 w 10133"/>
              <a:gd name="connsiteY146" fmla="*/ 8891 h 10039"/>
              <a:gd name="connsiteX147" fmla="*/ 6697 w 10133"/>
              <a:gd name="connsiteY147" fmla="*/ 9006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28 w 10133"/>
              <a:gd name="connsiteY141" fmla="*/ 9819 h 10039"/>
              <a:gd name="connsiteX142" fmla="*/ 5698 w 10133"/>
              <a:gd name="connsiteY142" fmla="*/ 9646 h 10039"/>
              <a:gd name="connsiteX143" fmla="*/ 5794 w 10133"/>
              <a:gd name="connsiteY143" fmla="*/ 9354 h 10039"/>
              <a:gd name="connsiteX144" fmla="*/ 6048 w 10133"/>
              <a:gd name="connsiteY144" fmla="*/ 9491 h 10039"/>
              <a:gd name="connsiteX145" fmla="*/ 6217 w 10133"/>
              <a:gd name="connsiteY145" fmla="*/ 9144 h 10039"/>
              <a:gd name="connsiteX146" fmla="*/ 6476 w 10133"/>
              <a:gd name="connsiteY146" fmla="*/ 8891 h 10039"/>
              <a:gd name="connsiteX147" fmla="*/ 6697 w 10133"/>
              <a:gd name="connsiteY147" fmla="*/ 9006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28 w 10133"/>
              <a:gd name="connsiteY141" fmla="*/ 9819 h 10039"/>
              <a:gd name="connsiteX142" fmla="*/ 5698 w 10133"/>
              <a:gd name="connsiteY142" fmla="*/ 9547 h 10039"/>
              <a:gd name="connsiteX143" fmla="*/ 5794 w 10133"/>
              <a:gd name="connsiteY143" fmla="*/ 9354 h 10039"/>
              <a:gd name="connsiteX144" fmla="*/ 6048 w 10133"/>
              <a:gd name="connsiteY144" fmla="*/ 9491 h 10039"/>
              <a:gd name="connsiteX145" fmla="*/ 6217 w 10133"/>
              <a:gd name="connsiteY145" fmla="*/ 9144 h 10039"/>
              <a:gd name="connsiteX146" fmla="*/ 6476 w 10133"/>
              <a:gd name="connsiteY146" fmla="*/ 8891 h 10039"/>
              <a:gd name="connsiteX147" fmla="*/ 6697 w 10133"/>
              <a:gd name="connsiteY147" fmla="*/ 9006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28 w 10133"/>
              <a:gd name="connsiteY141" fmla="*/ 9819 h 10039"/>
              <a:gd name="connsiteX142" fmla="*/ 5698 w 10133"/>
              <a:gd name="connsiteY142" fmla="*/ 9547 h 10039"/>
              <a:gd name="connsiteX143" fmla="*/ 5794 w 10133"/>
              <a:gd name="connsiteY143" fmla="*/ 9354 h 10039"/>
              <a:gd name="connsiteX144" fmla="*/ 6000 w 10133"/>
              <a:gd name="connsiteY144" fmla="*/ 9033 h 10039"/>
              <a:gd name="connsiteX145" fmla="*/ 6217 w 10133"/>
              <a:gd name="connsiteY145" fmla="*/ 9144 h 10039"/>
              <a:gd name="connsiteX146" fmla="*/ 6476 w 10133"/>
              <a:gd name="connsiteY146" fmla="*/ 8891 h 10039"/>
              <a:gd name="connsiteX147" fmla="*/ 6697 w 10133"/>
              <a:gd name="connsiteY147" fmla="*/ 9006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28 w 10133"/>
              <a:gd name="connsiteY141" fmla="*/ 9819 h 10039"/>
              <a:gd name="connsiteX142" fmla="*/ 5698 w 10133"/>
              <a:gd name="connsiteY142" fmla="*/ 9547 h 10039"/>
              <a:gd name="connsiteX143" fmla="*/ 5794 w 10133"/>
              <a:gd name="connsiteY143" fmla="*/ 9354 h 10039"/>
              <a:gd name="connsiteX144" fmla="*/ 6000 w 10133"/>
              <a:gd name="connsiteY144" fmla="*/ 9033 h 10039"/>
              <a:gd name="connsiteX145" fmla="*/ 6217 w 10133"/>
              <a:gd name="connsiteY145" fmla="*/ 8938 h 10039"/>
              <a:gd name="connsiteX146" fmla="*/ 6476 w 10133"/>
              <a:gd name="connsiteY146" fmla="*/ 8891 h 10039"/>
              <a:gd name="connsiteX147" fmla="*/ 6697 w 10133"/>
              <a:gd name="connsiteY147" fmla="*/ 9006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28 w 10133"/>
              <a:gd name="connsiteY141" fmla="*/ 9819 h 10039"/>
              <a:gd name="connsiteX142" fmla="*/ 5698 w 10133"/>
              <a:gd name="connsiteY142" fmla="*/ 9547 h 10039"/>
              <a:gd name="connsiteX143" fmla="*/ 5794 w 10133"/>
              <a:gd name="connsiteY143" fmla="*/ 9354 h 10039"/>
              <a:gd name="connsiteX144" fmla="*/ 6000 w 10133"/>
              <a:gd name="connsiteY144" fmla="*/ 9033 h 10039"/>
              <a:gd name="connsiteX145" fmla="*/ 6203 w 10133"/>
              <a:gd name="connsiteY145" fmla="*/ 8909 h 10039"/>
              <a:gd name="connsiteX146" fmla="*/ 6476 w 10133"/>
              <a:gd name="connsiteY146" fmla="*/ 8891 h 10039"/>
              <a:gd name="connsiteX147" fmla="*/ 6697 w 10133"/>
              <a:gd name="connsiteY147" fmla="*/ 9006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28 w 10133"/>
              <a:gd name="connsiteY141" fmla="*/ 9819 h 10039"/>
              <a:gd name="connsiteX142" fmla="*/ 5698 w 10133"/>
              <a:gd name="connsiteY142" fmla="*/ 9547 h 10039"/>
              <a:gd name="connsiteX143" fmla="*/ 5794 w 10133"/>
              <a:gd name="connsiteY143" fmla="*/ 9354 h 10039"/>
              <a:gd name="connsiteX144" fmla="*/ 6000 w 10133"/>
              <a:gd name="connsiteY144" fmla="*/ 9033 h 10039"/>
              <a:gd name="connsiteX145" fmla="*/ 6203 w 10133"/>
              <a:gd name="connsiteY145" fmla="*/ 8909 h 10039"/>
              <a:gd name="connsiteX146" fmla="*/ 6462 w 10133"/>
              <a:gd name="connsiteY146" fmla="*/ 9060 h 10039"/>
              <a:gd name="connsiteX147" fmla="*/ 6697 w 10133"/>
              <a:gd name="connsiteY147" fmla="*/ 9006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28 w 10133"/>
              <a:gd name="connsiteY141" fmla="*/ 9819 h 10039"/>
              <a:gd name="connsiteX142" fmla="*/ 5698 w 10133"/>
              <a:gd name="connsiteY142" fmla="*/ 9547 h 10039"/>
              <a:gd name="connsiteX143" fmla="*/ 5794 w 10133"/>
              <a:gd name="connsiteY143" fmla="*/ 9354 h 10039"/>
              <a:gd name="connsiteX144" fmla="*/ 6000 w 10133"/>
              <a:gd name="connsiteY144" fmla="*/ 9033 h 10039"/>
              <a:gd name="connsiteX145" fmla="*/ 6203 w 10133"/>
              <a:gd name="connsiteY145" fmla="*/ 8909 h 10039"/>
              <a:gd name="connsiteX146" fmla="*/ 6462 w 10133"/>
              <a:gd name="connsiteY146" fmla="*/ 9060 h 10039"/>
              <a:gd name="connsiteX147" fmla="*/ 6654 w 10133"/>
              <a:gd name="connsiteY147" fmla="*/ 9274 h 10039"/>
              <a:gd name="connsiteX148" fmla="*/ 6787 w 10133"/>
              <a:gd name="connsiteY148" fmla="*/ 9167 h 10039"/>
              <a:gd name="connsiteX149" fmla="*/ 6891 w 10133"/>
              <a:gd name="connsiteY149" fmla="*/ 9260 h 10039"/>
              <a:gd name="connsiteX150" fmla="*/ 7099 w 10133"/>
              <a:gd name="connsiteY150" fmla="*/ 9167 h 10039"/>
              <a:gd name="connsiteX151" fmla="*/ 7241 w 10133"/>
              <a:gd name="connsiteY151" fmla="*/ 8845 h 10039"/>
              <a:gd name="connsiteX152" fmla="*/ 7319 w 10133"/>
              <a:gd name="connsiteY152" fmla="*/ 8660 h 10039"/>
              <a:gd name="connsiteX153" fmla="*/ 7488 w 10133"/>
              <a:gd name="connsiteY153" fmla="*/ 9052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67 h 10039"/>
              <a:gd name="connsiteX148" fmla="*/ 6891 w 10133"/>
              <a:gd name="connsiteY148" fmla="*/ 9260 h 10039"/>
              <a:gd name="connsiteX149" fmla="*/ 7099 w 10133"/>
              <a:gd name="connsiteY149" fmla="*/ 9167 h 10039"/>
              <a:gd name="connsiteX150" fmla="*/ 7241 w 10133"/>
              <a:gd name="connsiteY150" fmla="*/ 8845 h 10039"/>
              <a:gd name="connsiteX151" fmla="*/ 7319 w 10133"/>
              <a:gd name="connsiteY151" fmla="*/ 8660 h 10039"/>
              <a:gd name="connsiteX152" fmla="*/ 7488 w 10133"/>
              <a:gd name="connsiteY152" fmla="*/ 9052 h 10039"/>
              <a:gd name="connsiteX153" fmla="*/ 7527 w 10133"/>
              <a:gd name="connsiteY153" fmla="*/ 9029 h 10039"/>
              <a:gd name="connsiteX154" fmla="*/ 7695 w 10133"/>
              <a:gd name="connsiteY154" fmla="*/ 8822 h 10039"/>
              <a:gd name="connsiteX155" fmla="*/ 8162 w 10133"/>
              <a:gd name="connsiteY155" fmla="*/ 8683 h 10039"/>
              <a:gd name="connsiteX156" fmla="*/ 8344 w 10133"/>
              <a:gd name="connsiteY156" fmla="*/ 8614 h 10039"/>
              <a:gd name="connsiteX157" fmla="*/ 8720 w 10133"/>
              <a:gd name="connsiteY157" fmla="*/ 8476 h 10039"/>
              <a:gd name="connsiteX158" fmla="*/ 8953 w 10133"/>
              <a:gd name="connsiteY158" fmla="*/ 8359 h 10039"/>
              <a:gd name="connsiteX159" fmla="*/ 9692 w 10133"/>
              <a:gd name="connsiteY159" fmla="*/ 8429 h 10039"/>
              <a:gd name="connsiteX160" fmla="*/ 10004 w 10133"/>
              <a:gd name="connsiteY160" fmla="*/ 8290 h 10039"/>
              <a:gd name="connsiteX161" fmla="*/ 10017 w 10133"/>
              <a:gd name="connsiteY161" fmla="*/ 8198 h 10039"/>
              <a:gd name="connsiteX162" fmla="*/ 10133 w 10133"/>
              <a:gd name="connsiteY162"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67 h 10039"/>
              <a:gd name="connsiteX148" fmla="*/ 6891 w 10133"/>
              <a:gd name="connsiteY148" fmla="*/ 9260 h 10039"/>
              <a:gd name="connsiteX149" fmla="*/ 7008 w 10133"/>
              <a:gd name="connsiteY149" fmla="*/ 8952 h 10039"/>
              <a:gd name="connsiteX150" fmla="*/ 7241 w 10133"/>
              <a:gd name="connsiteY150" fmla="*/ 8845 h 10039"/>
              <a:gd name="connsiteX151" fmla="*/ 7319 w 10133"/>
              <a:gd name="connsiteY151" fmla="*/ 8660 h 10039"/>
              <a:gd name="connsiteX152" fmla="*/ 7488 w 10133"/>
              <a:gd name="connsiteY152" fmla="*/ 9052 h 10039"/>
              <a:gd name="connsiteX153" fmla="*/ 7527 w 10133"/>
              <a:gd name="connsiteY153" fmla="*/ 9029 h 10039"/>
              <a:gd name="connsiteX154" fmla="*/ 7695 w 10133"/>
              <a:gd name="connsiteY154" fmla="*/ 8822 h 10039"/>
              <a:gd name="connsiteX155" fmla="*/ 8162 w 10133"/>
              <a:gd name="connsiteY155" fmla="*/ 8683 h 10039"/>
              <a:gd name="connsiteX156" fmla="*/ 8344 w 10133"/>
              <a:gd name="connsiteY156" fmla="*/ 8614 h 10039"/>
              <a:gd name="connsiteX157" fmla="*/ 8720 w 10133"/>
              <a:gd name="connsiteY157" fmla="*/ 8476 h 10039"/>
              <a:gd name="connsiteX158" fmla="*/ 8953 w 10133"/>
              <a:gd name="connsiteY158" fmla="*/ 8359 h 10039"/>
              <a:gd name="connsiteX159" fmla="*/ 9692 w 10133"/>
              <a:gd name="connsiteY159" fmla="*/ 8429 h 10039"/>
              <a:gd name="connsiteX160" fmla="*/ 10004 w 10133"/>
              <a:gd name="connsiteY160" fmla="*/ 8290 h 10039"/>
              <a:gd name="connsiteX161" fmla="*/ 10017 w 10133"/>
              <a:gd name="connsiteY161" fmla="*/ 8198 h 10039"/>
              <a:gd name="connsiteX162" fmla="*/ 10133 w 10133"/>
              <a:gd name="connsiteY162"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67 h 10039"/>
              <a:gd name="connsiteX148" fmla="*/ 6865 w 10133"/>
              <a:gd name="connsiteY148" fmla="*/ 9260 h 10039"/>
              <a:gd name="connsiteX149" fmla="*/ 7008 w 10133"/>
              <a:gd name="connsiteY149" fmla="*/ 8952 h 10039"/>
              <a:gd name="connsiteX150" fmla="*/ 7241 w 10133"/>
              <a:gd name="connsiteY150" fmla="*/ 8845 h 10039"/>
              <a:gd name="connsiteX151" fmla="*/ 7319 w 10133"/>
              <a:gd name="connsiteY151" fmla="*/ 8660 h 10039"/>
              <a:gd name="connsiteX152" fmla="*/ 7488 w 10133"/>
              <a:gd name="connsiteY152" fmla="*/ 9052 h 10039"/>
              <a:gd name="connsiteX153" fmla="*/ 7527 w 10133"/>
              <a:gd name="connsiteY153" fmla="*/ 9029 h 10039"/>
              <a:gd name="connsiteX154" fmla="*/ 7695 w 10133"/>
              <a:gd name="connsiteY154" fmla="*/ 8822 h 10039"/>
              <a:gd name="connsiteX155" fmla="*/ 8162 w 10133"/>
              <a:gd name="connsiteY155" fmla="*/ 8683 h 10039"/>
              <a:gd name="connsiteX156" fmla="*/ 8344 w 10133"/>
              <a:gd name="connsiteY156" fmla="*/ 8614 h 10039"/>
              <a:gd name="connsiteX157" fmla="*/ 8720 w 10133"/>
              <a:gd name="connsiteY157" fmla="*/ 8476 h 10039"/>
              <a:gd name="connsiteX158" fmla="*/ 8953 w 10133"/>
              <a:gd name="connsiteY158" fmla="*/ 8359 h 10039"/>
              <a:gd name="connsiteX159" fmla="*/ 9692 w 10133"/>
              <a:gd name="connsiteY159" fmla="*/ 8429 h 10039"/>
              <a:gd name="connsiteX160" fmla="*/ 10004 w 10133"/>
              <a:gd name="connsiteY160" fmla="*/ 8290 h 10039"/>
              <a:gd name="connsiteX161" fmla="*/ 10017 w 10133"/>
              <a:gd name="connsiteY161" fmla="*/ 8198 h 10039"/>
              <a:gd name="connsiteX162" fmla="*/ 10133 w 10133"/>
              <a:gd name="connsiteY162"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67 h 10039"/>
              <a:gd name="connsiteX148" fmla="*/ 6889 w 10133"/>
              <a:gd name="connsiteY148" fmla="*/ 9103 h 10039"/>
              <a:gd name="connsiteX149" fmla="*/ 7008 w 10133"/>
              <a:gd name="connsiteY149" fmla="*/ 8952 h 10039"/>
              <a:gd name="connsiteX150" fmla="*/ 7241 w 10133"/>
              <a:gd name="connsiteY150" fmla="*/ 8845 h 10039"/>
              <a:gd name="connsiteX151" fmla="*/ 7319 w 10133"/>
              <a:gd name="connsiteY151" fmla="*/ 8660 h 10039"/>
              <a:gd name="connsiteX152" fmla="*/ 7488 w 10133"/>
              <a:gd name="connsiteY152" fmla="*/ 9052 h 10039"/>
              <a:gd name="connsiteX153" fmla="*/ 7527 w 10133"/>
              <a:gd name="connsiteY153" fmla="*/ 9029 h 10039"/>
              <a:gd name="connsiteX154" fmla="*/ 7695 w 10133"/>
              <a:gd name="connsiteY154" fmla="*/ 8822 h 10039"/>
              <a:gd name="connsiteX155" fmla="*/ 8162 w 10133"/>
              <a:gd name="connsiteY155" fmla="*/ 8683 h 10039"/>
              <a:gd name="connsiteX156" fmla="*/ 8344 w 10133"/>
              <a:gd name="connsiteY156" fmla="*/ 8614 h 10039"/>
              <a:gd name="connsiteX157" fmla="*/ 8720 w 10133"/>
              <a:gd name="connsiteY157" fmla="*/ 8476 h 10039"/>
              <a:gd name="connsiteX158" fmla="*/ 8953 w 10133"/>
              <a:gd name="connsiteY158" fmla="*/ 8359 h 10039"/>
              <a:gd name="connsiteX159" fmla="*/ 9692 w 10133"/>
              <a:gd name="connsiteY159" fmla="*/ 8429 h 10039"/>
              <a:gd name="connsiteX160" fmla="*/ 10004 w 10133"/>
              <a:gd name="connsiteY160" fmla="*/ 8290 h 10039"/>
              <a:gd name="connsiteX161" fmla="*/ 10017 w 10133"/>
              <a:gd name="connsiteY161" fmla="*/ 8198 h 10039"/>
              <a:gd name="connsiteX162" fmla="*/ 10133 w 10133"/>
              <a:gd name="connsiteY162"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241 w 10133"/>
              <a:gd name="connsiteY150" fmla="*/ 8845 h 10039"/>
              <a:gd name="connsiteX151" fmla="*/ 7319 w 10133"/>
              <a:gd name="connsiteY151" fmla="*/ 8660 h 10039"/>
              <a:gd name="connsiteX152" fmla="*/ 7488 w 10133"/>
              <a:gd name="connsiteY152" fmla="*/ 9052 h 10039"/>
              <a:gd name="connsiteX153" fmla="*/ 7527 w 10133"/>
              <a:gd name="connsiteY153" fmla="*/ 9029 h 10039"/>
              <a:gd name="connsiteX154" fmla="*/ 7695 w 10133"/>
              <a:gd name="connsiteY154" fmla="*/ 8822 h 10039"/>
              <a:gd name="connsiteX155" fmla="*/ 8162 w 10133"/>
              <a:gd name="connsiteY155" fmla="*/ 8683 h 10039"/>
              <a:gd name="connsiteX156" fmla="*/ 8344 w 10133"/>
              <a:gd name="connsiteY156" fmla="*/ 8614 h 10039"/>
              <a:gd name="connsiteX157" fmla="*/ 8720 w 10133"/>
              <a:gd name="connsiteY157" fmla="*/ 8476 h 10039"/>
              <a:gd name="connsiteX158" fmla="*/ 8953 w 10133"/>
              <a:gd name="connsiteY158" fmla="*/ 8359 h 10039"/>
              <a:gd name="connsiteX159" fmla="*/ 9692 w 10133"/>
              <a:gd name="connsiteY159" fmla="*/ 8429 h 10039"/>
              <a:gd name="connsiteX160" fmla="*/ 10004 w 10133"/>
              <a:gd name="connsiteY160" fmla="*/ 8290 h 10039"/>
              <a:gd name="connsiteX161" fmla="*/ 10017 w 10133"/>
              <a:gd name="connsiteY161" fmla="*/ 8198 h 10039"/>
              <a:gd name="connsiteX162" fmla="*/ 10133 w 10133"/>
              <a:gd name="connsiteY162"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52 w 10133"/>
              <a:gd name="connsiteY150" fmla="*/ 8758 h 10039"/>
              <a:gd name="connsiteX151" fmla="*/ 7319 w 10133"/>
              <a:gd name="connsiteY151" fmla="*/ 8660 h 10039"/>
              <a:gd name="connsiteX152" fmla="*/ 7488 w 10133"/>
              <a:gd name="connsiteY152" fmla="*/ 9052 h 10039"/>
              <a:gd name="connsiteX153" fmla="*/ 7527 w 10133"/>
              <a:gd name="connsiteY153" fmla="*/ 9029 h 10039"/>
              <a:gd name="connsiteX154" fmla="*/ 7695 w 10133"/>
              <a:gd name="connsiteY154" fmla="*/ 8822 h 10039"/>
              <a:gd name="connsiteX155" fmla="*/ 8162 w 10133"/>
              <a:gd name="connsiteY155" fmla="*/ 8683 h 10039"/>
              <a:gd name="connsiteX156" fmla="*/ 8344 w 10133"/>
              <a:gd name="connsiteY156" fmla="*/ 8614 h 10039"/>
              <a:gd name="connsiteX157" fmla="*/ 8720 w 10133"/>
              <a:gd name="connsiteY157" fmla="*/ 8476 h 10039"/>
              <a:gd name="connsiteX158" fmla="*/ 8953 w 10133"/>
              <a:gd name="connsiteY158" fmla="*/ 8359 h 10039"/>
              <a:gd name="connsiteX159" fmla="*/ 9692 w 10133"/>
              <a:gd name="connsiteY159" fmla="*/ 8429 h 10039"/>
              <a:gd name="connsiteX160" fmla="*/ 10004 w 10133"/>
              <a:gd name="connsiteY160" fmla="*/ 8290 h 10039"/>
              <a:gd name="connsiteX161" fmla="*/ 10017 w 10133"/>
              <a:gd name="connsiteY161" fmla="*/ 8198 h 10039"/>
              <a:gd name="connsiteX162" fmla="*/ 10133 w 10133"/>
              <a:gd name="connsiteY162"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319 w 10133"/>
              <a:gd name="connsiteY151" fmla="*/ 8660 h 10039"/>
              <a:gd name="connsiteX152" fmla="*/ 7488 w 10133"/>
              <a:gd name="connsiteY152" fmla="*/ 9052 h 10039"/>
              <a:gd name="connsiteX153" fmla="*/ 7527 w 10133"/>
              <a:gd name="connsiteY153" fmla="*/ 9029 h 10039"/>
              <a:gd name="connsiteX154" fmla="*/ 7695 w 10133"/>
              <a:gd name="connsiteY154" fmla="*/ 8822 h 10039"/>
              <a:gd name="connsiteX155" fmla="*/ 8162 w 10133"/>
              <a:gd name="connsiteY155" fmla="*/ 8683 h 10039"/>
              <a:gd name="connsiteX156" fmla="*/ 8344 w 10133"/>
              <a:gd name="connsiteY156" fmla="*/ 8614 h 10039"/>
              <a:gd name="connsiteX157" fmla="*/ 8720 w 10133"/>
              <a:gd name="connsiteY157" fmla="*/ 8476 h 10039"/>
              <a:gd name="connsiteX158" fmla="*/ 8953 w 10133"/>
              <a:gd name="connsiteY158" fmla="*/ 8359 h 10039"/>
              <a:gd name="connsiteX159" fmla="*/ 9692 w 10133"/>
              <a:gd name="connsiteY159" fmla="*/ 8429 h 10039"/>
              <a:gd name="connsiteX160" fmla="*/ 10004 w 10133"/>
              <a:gd name="connsiteY160" fmla="*/ 8290 h 10039"/>
              <a:gd name="connsiteX161" fmla="*/ 10017 w 10133"/>
              <a:gd name="connsiteY161" fmla="*/ 8198 h 10039"/>
              <a:gd name="connsiteX162" fmla="*/ 10133 w 10133"/>
              <a:gd name="connsiteY162"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85 w 10133"/>
              <a:gd name="connsiteY151" fmla="*/ 9040 h 10039"/>
              <a:gd name="connsiteX152" fmla="*/ 7488 w 10133"/>
              <a:gd name="connsiteY152" fmla="*/ 9052 h 10039"/>
              <a:gd name="connsiteX153" fmla="*/ 7527 w 10133"/>
              <a:gd name="connsiteY153" fmla="*/ 9029 h 10039"/>
              <a:gd name="connsiteX154" fmla="*/ 7695 w 10133"/>
              <a:gd name="connsiteY154" fmla="*/ 8822 h 10039"/>
              <a:gd name="connsiteX155" fmla="*/ 8162 w 10133"/>
              <a:gd name="connsiteY155" fmla="*/ 8683 h 10039"/>
              <a:gd name="connsiteX156" fmla="*/ 8344 w 10133"/>
              <a:gd name="connsiteY156" fmla="*/ 8614 h 10039"/>
              <a:gd name="connsiteX157" fmla="*/ 8720 w 10133"/>
              <a:gd name="connsiteY157" fmla="*/ 8476 h 10039"/>
              <a:gd name="connsiteX158" fmla="*/ 8953 w 10133"/>
              <a:gd name="connsiteY158" fmla="*/ 8359 h 10039"/>
              <a:gd name="connsiteX159" fmla="*/ 9692 w 10133"/>
              <a:gd name="connsiteY159" fmla="*/ 8429 h 10039"/>
              <a:gd name="connsiteX160" fmla="*/ 10004 w 10133"/>
              <a:gd name="connsiteY160" fmla="*/ 8290 h 10039"/>
              <a:gd name="connsiteX161" fmla="*/ 10017 w 10133"/>
              <a:gd name="connsiteY161" fmla="*/ 8198 h 10039"/>
              <a:gd name="connsiteX162" fmla="*/ 10133 w 10133"/>
              <a:gd name="connsiteY162"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71 w 10133"/>
              <a:gd name="connsiteY151" fmla="*/ 8871 h 10039"/>
              <a:gd name="connsiteX152" fmla="*/ 7488 w 10133"/>
              <a:gd name="connsiteY152" fmla="*/ 9052 h 10039"/>
              <a:gd name="connsiteX153" fmla="*/ 7527 w 10133"/>
              <a:gd name="connsiteY153" fmla="*/ 9029 h 10039"/>
              <a:gd name="connsiteX154" fmla="*/ 7695 w 10133"/>
              <a:gd name="connsiteY154" fmla="*/ 8822 h 10039"/>
              <a:gd name="connsiteX155" fmla="*/ 8162 w 10133"/>
              <a:gd name="connsiteY155" fmla="*/ 8683 h 10039"/>
              <a:gd name="connsiteX156" fmla="*/ 8344 w 10133"/>
              <a:gd name="connsiteY156" fmla="*/ 8614 h 10039"/>
              <a:gd name="connsiteX157" fmla="*/ 8720 w 10133"/>
              <a:gd name="connsiteY157" fmla="*/ 8476 h 10039"/>
              <a:gd name="connsiteX158" fmla="*/ 8953 w 10133"/>
              <a:gd name="connsiteY158" fmla="*/ 8359 h 10039"/>
              <a:gd name="connsiteX159" fmla="*/ 9692 w 10133"/>
              <a:gd name="connsiteY159" fmla="*/ 8429 h 10039"/>
              <a:gd name="connsiteX160" fmla="*/ 10004 w 10133"/>
              <a:gd name="connsiteY160" fmla="*/ 8290 h 10039"/>
              <a:gd name="connsiteX161" fmla="*/ 10017 w 10133"/>
              <a:gd name="connsiteY161" fmla="*/ 8198 h 10039"/>
              <a:gd name="connsiteX162" fmla="*/ 10133 w 10133"/>
              <a:gd name="connsiteY162"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71 w 10133"/>
              <a:gd name="connsiteY151" fmla="*/ 8871 h 10039"/>
              <a:gd name="connsiteX152" fmla="*/ 7276 w 10133"/>
              <a:gd name="connsiteY152" fmla="*/ 9151 h 10039"/>
              <a:gd name="connsiteX153" fmla="*/ 7527 w 10133"/>
              <a:gd name="connsiteY153" fmla="*/ 9029 h 10039"/>
              <a:gd name="connsiteX154" fmla="*/ 7695 w 10133"/>
              <a:gd name="connsiteY154" fmla="*/ 8822 h 10039"/>
              <a:gd name="connsiteX155" fmla="*/ 8162 w 10133"/>
              <a:gd name="connsiteY155" fmla="*/ 8683 h 10039"/>
              <a:gd name="connsiteX156" fmla="*/ 8344 w 10133"/>
              <a:gd name="connsiteY156" fmla="*/ 8614 h 10039"/>
              <a:gd name="connsiteX157" fmla="*/ 8720 w 10133"/>
              <a:gd name="connsiteY157" fmla="*/ 8476 h 10039"/>
              <a:gd name="connsiteX158" fmla="*/ 8953 w 10133"/>
              <a:gd name="connsiteY158" fmla="*/ 8359 h 10039"/>
              <a:gd name="connsiteX159" fmla="*/ 9692 w 10133"/>
              <a:gd name="connsiteY159" fmla="*/ 8429 h 10039"/>
              <a:gd name="connsiteX160" fmla="*/ 10004 w 10133"/>
              <a:gd name="connsiteY160" fmla="*/ 8290 h 10039"/>
              <a:gd name="connsiteX161" fmla="*/ 10017 w 10133"/>
              <a:gd name="connsiteY161" fmla="*/ 8198 h 10039"/>
              <a:gd name="connsiteX162" fmla="*/ 10133 w 10133"/>
              <a:gd name="connsiteY162"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85 w 10133"/>
              <a:gd name="connsiteY151" fmla="*/ 8706 h 10039"/>
              <a:gd name="connsiteX152" fmla="*/ 7276 w 10133"/>
              <a:gd name="connsiteY152" fmla="*/ 9151 h 10039"/>
              <a:gd name="connsiteX153" fmla="*/ 7527 w 10133"/>
              <a:gd name="connsiteY153" fmla="*/ 9029 h 10039"/>
              <a:gd name="connsiteX154" fmla="*/ 7695 w 10133"/>
              <a:gd name="connsiteY154" fmla="*/ 8822 h 10039"/>
              <a:gd name="connsiteX155" fmla="*/ 8162 w 10133"/>
              <a:gd name="connsiteY155" fmla="*/ 8683 h 10039"/>
              <a:gd name="connsiteX156" fmla="*/ 8344 w 10133"/>
              <a:gd name="connsiteY156" fmla="*/ 8614 h 10039"/>
              <a:gd name="connsiteX157" fmla="*/ 8720 w 10133"/>
              <a:gd name="connsiteY157" fmla="*/ 8476 h 10039"/>
              <a:gd name="connsiteX158" fmla="*/ 8953 w 10133"/>
              <a:gd name="connsiteY158" fmla="*/ 8359 h 10039"/>
              <a:gd name="connsiteX159" fmla="*/ 9692 w 10133"/>
              <a:gd name="connsiteY159" fmla="*/ 8429 h 10039"/>
              <a:gd name="connsiteX160" fmla="*/ 10004 w 10133"/>
              <a:gd name="connsiteY160" fmla="*/ 8290 h 10039"/>
              <a:gd name="connsiteX161" fmla="*/ 10017 w 10133"/>
              <a:gd name="connsiteY161" fmla="*/ 8198 h 10039"/>
              <a:gd name="connsiteX162" fmla="*/ 10133 w 10133"/>
              <a:gd name="connsiteY162"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85 w 10133"/>
              <a:gd name="connsiteY151" fmla="*/ 8706 h 10039"/>
              <a:gd name="connsiteX152" fmla="*/ 7381 w 10133"/>
              <a:gd name="connsiteY152" fmla="*/ 8745 h 10039"/>
              <a:gd name="connsiteX153" fmla="*/ 7276 w 10133"/>
              <a:gd name="connsiteY153" fmla="*/ 9151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85 w 10133"/>
              <a:gd name="connsiteY151" fmla="*/ 8706 h 10039"/>
              <a:gd name="connsiteX152" fmla="*/ 7280 w 10133"/>
              <a:gd name="connsiteY152" fmla="*/ 8902 h 10039"/>
              <a:gd name="connsiteX153" fmla="*/ 7276 w 10133"/>
              <a:gd name="connsiteY153" fmla="*/ 9151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76 w 10133"/>
              <a:gd name="connsiteY153" fmla="*/ 9151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881 w 10133"/>
              <a:gd name="connsiteY20" fmla="*/ 535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939 w 10133"/>
              <a:gd name="connsiteY20" fmla="*/ 694 h 10039"/>
              <a:gd name="connsiteX21" fmla="*/ 4764 w 10133"/>
              <a:gd name="connsiteY21" fmla="*/ 627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296 w 10133"/>
              <a:gd name="connsiteY19" fmla="*/ 420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5944 w 10133"/>
              <a:gd name="connsiteY18" fmla="*/ 327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08 w 10133"/>
              <a:gd name="connsiteY17" fmla="*/ 189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489 w 10133"/>
              <a:gd name="connsiteY15" fmla="*/ 650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74 w 10133"/>
              <a:gd name="connsiteY14" fmla="*/ 766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07 w 10133"/>
              <a:gd name="connsiteY13" fmla="*/ 673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80 w 10133"/>
              <a:gd name="connsiteY12" fmla="*/ 1343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591 w 10133"/>
              <a:gd name="connsiteY11" fmla="*/ 1274 h 10039"/>
              <a:gd name="connsiteX12" fmla="*/ 7213 w 10133"/>
              <a:gd name="connsiteY12" fmla="*/ 1393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391 w 10133"/>
              <a:gd name="connsiteY11" fmla="*/ 1676 h 10039"/>
              <a:gd name="connsiteX12" fmla="*/ 7213 w 10133"/>
              <a:gd name="connsiteY12" fmla="*/ 1393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747 w 10133"/>
              <a:gd name="connsiteY10" fmla="*/ 1389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1 w 10133"/>
              <a:gd name="connsiteY9" fmla="*/ 1504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252 w 10133"/>
              <a:gd name="connsiteY8" fmla="*/ 1597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615 w 10133"/>
              <a:gd name="connsiteY7" fmla="*/ 1713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9030 w 10133"/>
              <a:gd name="connsiteY6" fmla="*/ 1667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8903 w 10133"/>
              <a:gd name="connsiteY6" fmla="*/ 1806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8825 w 10133"/>
              <a:gd name="connsiteY6" fmla="*/ 2049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213 w 10133"/>
              <a:gd name="connsiteY5" fmla="*/ 1435 h 10039"/>
              <a:gd name="connsiteX6" fmla="*/ 8463 w 10133"/>
              <a:gd name="connsiteY6" fmla="*/ 2104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146 w 10133"/>
              <a:gd name="connsiteY5" fmla="*/ 1931 h 10039"/>
              <a:gd name="connsiteX6" fmla="*/ 8463 w 10133"/>
              <a:gd name="connsiteY6" fmla="*/ 2104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146 w 10133"/>
              <a:gd name="connsiteY5" fmla="*/ 1931 h 10039"/>
              <a:gd name="connsiteX6" fmla="*/ 8463 w 10133"/>
              <a:gd name="connsiteY6" fmla="*/ 2104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07 w 10133"/>
              <a:gd name="connsiteY4" fmla="*/ 1412 h 10039"/>
              <a:gd name="connsiteX5" fmla="*/ 9146 w 10133"/>
              <a:gd name="connsiteY5" fmla="*/ 1931 h 10039"/>
              <a:gd name="connsiteX6" fmla="*/ 8463 w 10133"/>
              <a:gd name="connsiteY6" fmla="*/ 2104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524 w 10133"/>
              <a:gd name="connsiteY2" fmla="*/ 1435 h 10039"/>
              <a:gd name="connsiteX3" fmla="*/ 9497 w 10133"/>
              <a:gd name="connsiteY3" fmla="*/ 1366 h 10039"/>
              <a:gd name="connsiteX4" fmla="*/ 9419 w 10133"/>
              <a:gd name="connsiteY4" fmla="*/ 1863 h 10039"/>
              <a:gd name="connsiteX5" fmla="*/ 9146 w 10133"/>
              <a:gd name="connsiteY5" fmla="*/ 1931 h 10039"/>
              <a:gd name="connsiteX6" fmla="*/ 8463 w 10133"/>
              <a:gd name="connsiteY6" fmla="*/ 2104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758 w 10133"/>
              <a:gd name="connsiteY2" fmla="*/ 1990 h 10039"/>
              <a:gd name="connsiteX3" fmla="*/ 9497 w 10133"/>
              <a:gd name="connsiteY3" fmla="*/ 1366 h 10039"/>
              <a:gd name="connsiteX4" fmla="*/ 9419 w 10133"/>
              <a:gd name="connsiteY4" fmla="*/ 1863 h 10039"/>
              <a:gd name="connsiteX5" fmla="*/ 9146 w 10133"/>
              <a:gd name="connsiteY5" fmla="*/ 1931 h 10039"/>
              <a:gd name="connsiteX6" fmla="*/ 8463 w 10133"/>
              <a:gd name="connsiteY6" fmla="*/ 2104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9991 w 10133"/>
              <a:gd name="connsiteY1" fmla="*/ 1527 h 10039"/>
              <a:gd name="connsiteX2" fmla="*/ 9758 w 10133"/>
              <a:gd name="connsiteY2" fmla="*/ 1990 h 10039"/>
              <a:gd name="connsiteX3" fmla="*/ 9607 w 10133"/>
              <a:gd name="connsiteY3" fmla="*/ 2045 h 10039"/>
              <a:gd name="connsiteX4" fmla="*/ 9419 w 10133"/>
              <a:gd name="connsiteY4" fmla="*/ 1863 h 10039"/>
              <a:gd name="connsiteX5" fmla="*/ 9146 w 10133"/>
              <a:gd name="connsiteY5" fmla="*/ 1931 h 10039"/>
              <a:gd name="connsiteX6" fmla="*/ 8463 w 10133"/>
              <a:gd name="connsiteY6" fmla="*/ 2104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133 w 10133"/>
              <a:gd name="connsiteY0" fmla="*/ 1366 h 10039"/>
              <a:gd name="connsiteX1" fmla="*/ 10032 w 10133"/>
              <a:gd name="connsiteY1" fmla="*/ 2077 h 10039"/>
              <a:gd name="connsiteX2" fmla="*/ 9758 w 10133"/>
              <a:gd name="connsiteY2" fmla="*/ 1990 h 10039"/>
              <a:gd name="connsiteX3" fmla="*/ 9607 w 10133"/>
              <a:gd name="connsiteY3" fmla="*/ 2045 h 10039"/>
              <a:gd name="connsiteX4" fmla="*/ 9419 w 10133"/>
              <a:gd name="connsiteY4" fmla="*/ 1863 h 10039"/>
              <a:gd name="connsiteX5" fmla="*/ 9146 w 10133"/>
              <a:gd name="connsiteY5" fmla="*/ 1931 h 10039"/>
              <a:gd name="connsiteX6" fmla="*/ 8463 w 10133"/>
              <a:gd name="connsiteY6" fmla="*/ 2104 h 10039"/>
              <a:gd name="connsiteX7" fmla="*/ 8276 w 10133"/>
              <a:gd name="connsiteY7" fmla="*/ 1822 h 10039"/>
              <a:gd name="connsiteX8" fmla="*/ 8159 w 10133"/>
              <a:gd name="connsiteY8" fmla="*/ 1974 h 10039"/>
              <a:gd name="connsiteX9" fmla="*/ 7817 w 10133"/>
              <a:gd name="connsiteY9" fmla="*/ 1752 h 10039"/>
              <a:gd name="connsiteX10" fmla="*/ 7611 w 10133"/>
              <a:gd name="connsiteY10" fmla="*/ 1488 h 10039"/>
              <a:gd name="connsiteX11" fmla="*/ 7391 w 10133"/>
              <a:gd name="connsiteY11" fmla="*/ 1676 h 10039"/>
              <a:gd name="connsiteX12" fmla="*/ 7152 w 10133"/>
              <a:gd name="connsiteY12" fmla="*/ 1329 h 10039"/>
              <a:gd name="connsiteX13" fmla="*/ 7076 w 10133"/>
              <a:gd name="connsiteY13" fmla="*/ 901 h 10039"/>
              <a:gd name="connsiteX14" fmla="*/ 6751 w 10133"/>
              <a:gd name="connsiteY14" fmla="*/ 1108 h 10039"/>
              <a:gd name="connsiteX15" fmla="*/ 6521 w 10133"/>
              <a:gd name="connsiteY15" fmla="*/ 809 h 10039"/>
              <a:gd name="connsiteX16" fmla="*/ 6424 w 10133"/>
              <a:gd name="connsiteY16" fmla="*/ 304 h 10039"/>
              <a:gd name="connsiteX17" fmla="*/ 6334 w 10133"/>
              <a:gd name="connsiteY17" fmla="*/ 377 h 10039"/>
              <a:gd name="connsiteX18" fmla="*/ 6054 w 10133"/>
              <a:gd name="connsiteY18" fmla="*/ 506 h 10039"/>
              <a:gd name="connsiteX19" fmla="*/ 5310 w 10133"/>
              <a:gd name="connsiteY19" fmla="*/ 519 h 10039"/>
              <a:gd name="connsiteX20" fmla="*/ 4939 w 10133"/>
              <a:gd name="connsiteY20" fmla="*/ 694 h 10039"/>
              <a:gd name="connsiteX21" fmla="*/ 4764 w 10133"/>
              <a:gd name="connsiteY21" fmla="*/ 786 h 10039"/>
              <a:gd name="connsiteX22" fmla="*/ 4570 w 10133"/>
              <a:gd name="connsiteY22" fmla="*/ 766 h 10039"/>
              <a:gd name="connsiteX23" fmla="*/ 4349 w 10133"/>
              <a:gd name="connsiteY23" fmla="*/ 974 h 10039"/>
              <a:gd name="connsiteX24" fmla="*/ 4116 w 10133"/>
              <a:gd name="connsiteY24" fmla="*/ 1343 h 10039"/>
              <a:gd name="connsiteX25" fmla="*/ 3934 w 10133"/>
              <a:gd name="connsiteY25" fmla="*/ 1435 h 10039"/>
              <a:gd name="connsiteX26" fmla="*/ 3818 w 10133"/>
              <a:gd name="connsiteY26" fmla="*/ 1851 h 10039"/>
              <a:gd name="connsiteX27" fmla="*/ 3740 w 10133"/>
              <a:gd name="connsiteY27" fmla="*/ 1943 h 10039"/>
              <a:gd name="connsiteX28" fmla="*/ 3584 w 10133"/>
              <a:gd name="connsiteY28" fmla="*/ 1874 h 10039"/>
              <a:gd name="connsiteX29" fmla="*/ 3571 w 10133"/>
              <a:gd name="connsiteY29" fmla="*/ 1805 h 10039"/>
              <a:gd name="connsiteX30" fmla="*/ 3481 w 10133"/>
              <a:gd name="connsiteY30" fmla="*/ 1920 h 10039"/>
              <a:gd name="connsiteX31" fmla="*/ 3073 w 10133"/>
              <a:gd name="connsiteY31" fmla="*/ 1808 h 10039"/>
              <a:gd name="connsiteX32" fmla="*/ 2521 w 10133"/>
              <a:gd name="connsiteY32" fmla="*/ 1828 h 10039"/>
              <a:gd name="connsiteX33" fmla="*/ 1731 w 10133"/>
              <a:gd name="connsiteY33" fmla="*/ 828 h 10039"/>
              <a:gd name="connsiteX34" fmla="*/ 1593 w 10133"/>
              <a:gd name="connsiteY34" fmla="*/ 1 h 10039"/>
              <a:gd name="connsiteX35" fmla="*/ 444 w 10133"/>
              <a:gd name="connsiteY35" fmla="*/ 278 h 10039"/>
              <a:gd name="connsiteX36" fmla="*/ 0 w 10133"/>
              <a:gd name="connsiteY36" fmla="*/ 1861 h 10039"/>
              <a:gd name="connsiteX37" fmla="*/ 338 w 10133"/>
              <a:gd name="connsiteY37" fmla="*/ 2335 h 10039"/>
              <a:gd name="connsiteX38" fmla="*/ 580 w 10133"/>
              <a:gd name="connsiteY38" fmla="*/ 2603 h 10039"/>
              <a:gd name="connsiteX39" fmla="*/ 1447 w 10133"/>
              <a:gd name="connsiteY39" fmla="*/ 2067 h 10039"/>
              <a:gd name="connsiteX40" fmla="*/ 2651 w 10133"/>
              <a:gd name="connsiteY40" fmla="*/ 2428 h 10039"/>
              <a:gd name="connsiteX41" fmla="*/ 2638 w 10133"/>
              <a:gd name="connsiteY41" fmla="*/ 2566 h 10039"/>
              <a:gd name="connsiteX42" fmla="*/ 2417 w 10133"/>
              <a:gd name="connsiteY42" fmla="*/ 2589 h 10039"/>
              <a:gd name="connsiteX43" fmla="*/ 2391 w 10133"/>
              <a:gd name="connsiteY43" fmla="*/ 2659 h 10039"/>
              <a:gd name="connsiteX44" fmla="*/ 2184 w 10133"/>
              <a:gd name="connsiteY44" fmla="*/ 2728 h 10039"/>
              <a:gd name="connsiteX45" fmla="*/ 2171 w 10133"/>
              <a:gd name="connsiteY45" fmla="*/ 2798 h 10039"/>
              <a:gd name="connsiteX46" fmla="*/ 2132 w 10133"/>
              <a:gd name="connsiteY46" fmla="*/ 2821 h 10039"/>
              <a:gd name="connsiteX47" fmla="*/ 2099 w 10133"/>
              <a:gd name="connsiteY47" fmla="*/ 2909 h 10039"/>
              <a:gd name="connsiteX48" fmla="*/ 2076 w 10133"/>
              <a:gd name="connsiteY48" fmla="*/ 3062 h 10039"/>
              <a:gd name="connsiteX49" fmla="*/ 1800 w 10133"/>
              <a:gd name="connsiteY49" fmla="*/ 2912 h 10039"/>
              <a:gd name="connsiteX50" fmla="*/ 1386 w 10133"/>
              <a:gd name="connsiteY50" fmla="*/ 2667 h 10039"/>
              <a:gd name="connsiteX51" fmla="*/ 1269 w 10133"/>
              <a:gd name="connsiteY51" fmla="*/ 2661 h 10039"/>
              <a:gd name="connsiteX52" fmla="*/ 1370 w 10133"/>
              <a:gd name="connsiteY52" fmla="*/ 3018 h 10039"/>
              <a:gd name="connsiteX53" fmla="*/ 1155 w 10133"/>
              <a:gd name="connsiteY53" fmla="*/ 2964 h 10039"/>
              <a:gd name="connsiteX54" fmla="*/ 1046 w 10133"/>
              <a:gd name="connsiteY54" fmla="*/ 2833 h 10039"/>
              <a:gd name="connsiteX55" fmla="*/ 716 w 10133"/>
              <a:gd name="connsiteY55" fmla="*/ 2857 h 10039"/>
              <a:gd name="connsiteX56" fmla="*/ 485 w 10133"/>
              <a:gd name="connsiteY56" fmla="*/ 2931 h 10039"/>
              <a:gd name="connsiteX57" fmla="*/ 394 w 10133"/>
              <a:gd name="connsiteY57" fmla="*/ 3297 h 10039"/>
              <a:gd name="connsiteX58" fmla="*/ 395 w 10133"/>
              <a:gd name="connsiteY58" fmla="*/ 3443 h 10039"/>
              <a:gd name="connsiteX59" fmla="*/ 290 w 10133"/>
              <a:gd name="connsiteY59" fmla="*/ 3535 h 10039"/>
              <a:gd name="connsiteX60" fmla="*/ 238 w 10133"/>
              <a:gd name="connsiteY60" fmla="*/ 3675 h 10039"/>
              <a:gd name="connsiteX61" fmla="*/ 278 w 10133"/>
              <a:gd name="connsiteY61" fmla="*/ 3821 h 10039"/>
              <a:gd name="connsiteX62" fmla="*/ 234 w 10133"/>
              <a:gd name="connsiteY62" fmla="*/ 4060 h 10039"/>
              <a:gd name="connsiteX63" fmla="*/ 200 w 10133"/>
              <a:gd name="connsiteY63" fmla="*/ 4221 h 10039"/>
              <a:gd name="connsiteX64" fmla="*/ 278 w 10133"/>
              <a:gd name="connsiteY64" fmla="*/ 4352 h 10039"/>
              <a:gd name="connsiteX65" fmla="*/ 441 w 10133"/>
              <a:gd name="connsiteY65" fmla="*/ 4337 h 10039"/>
              <a:gd name="connsiteX66" fmla="*/ 583 w 10133"/>
              <a:gd name="connsiteY66" fmla="*/ 4240 h 10039"/>
              <a:gd name="connsiteX67" fmla="*/ 756 w 10133"/>
              <a:gd name="connsiteY67" fmla="*/ 4324 h 10039"/>
              <a:gd name="connsiteX68" fmla="*/ 559 w 10133"/>
              <a:gd name="connsiteY68" fmla="*/ 4460 h 10039"/>
              <a:gd name="connsiteX69" fmla="*/ 658 w 10133"/>
              <a:gd name="connsiteY69" fmla="*/ 4846 h 10039"/>
              <a:gd name="connsiteX70" fmla="*/ 674 w 10133"/>
              <a:gd name="connsiteY70" fmla="*/ 5059 h 10039"/>
              <a:gd name="connsiteX71" fmla="*/ 615 w 10133"/>
              <a:gd name="connsiteY71" fmla="*/ 5174 h 10039"/>
              <a:gd name="connsiteX72" fmla="*/ 640 w 10133"/>
              <a:gd name="connsiteY72" fmla="*/ 5244 h 10039"/>
              <a:gd name="connsiteX73" fmla="*/ 615 w 10133"/>
              <a:gd name="connsiteY73" fmla="*/ 5382 h 10039"/>
              <a:gd name="connsiteX74" fmla="*/ 585 w 10133"/>
              <a:gd name="connsiteY74" fmla="*/ 5388 h 10039"/>
              <a:gd name="connsiteX75" fmla="*/ 638 w 10133"/>
              <a:gd name="connsiteY75" fmla="*/ 5790 h 10039"/>
              <a:gd name="connsiteX76" fmla="*/ 445 w 10133"/>
              <a:gd name="connsiteY76" fmla="*/ 5628 h 10039"/>
              <a:gd name="connsiteX77" fmla="*/ 292 w 10133"/>
              <a:gd name="connsiteY77" fmla="*/ 5618 h 10039"/>
              <a:gd name="connsiteX78" fmla="*/ 371 w 10133"/>
              <a:gd name="connsiteY78" fmla="*/ 5949 h 10039"/>
              <a:gd name="connsiteX79" fmla="*/ 283 w 10133"/>
              <a:gd name="connsiteY79" fmla="*/ 5944 h 10039"/>
              <a:gd name="connsiteX80" fmla="*/ 209 w 10133"/>
              <a:gd name="connsiteY80" fmla="*/ 6131 h 10039"/>
              <a:gd name="connsiteX81" fmla="*/ 449 w 10133"/>
              <a:gd name="connsiteY81" fmla="*/ 6309 h 10039"/>
              <a:gd name="connsiteX82" fmla="*/ 547 w 10133"/>
              <a:gd name="connsiteY82" fmla="*/ 6349 h 10039"/>
              <a:gd name="connsiteX83" fmla="*/ 812 w 10133"/>
              <a:gd name="connsiteY83" fmla="*/ 6563 h 10039"/>
              <a:gd name="connsiteX84" fmla="*/ 853 w 10133"/>
              <a:gd name="connsiteY84" fmla="*/ 6806 h 10039"/>
              <a:gd name="connsiteX85" fmla="*/ 763 w 10133"/>
              <a:gd name="connsiteY85" fmla="*/ 6962 h 10039"/>
              <a:gd name="connsiteX86" fmla="*/ 446 w 10133"/>
              <a:gd name="connsiteY86" fmla="*/ 6744 h 10039"/>
              <a:gd name="connsiteX87" fmla="*/ 387 w 10133"/>
              <a:gd name="connsiteY87" fmla="*/ 6872 h 10039"/>
              <a:gd name="connsiteX88" fmla="*/ 312 w 10133"/>
              <a:gd name="connsiteY88" fmla="*/ 7056 h 10039"/>
              <a:gd name="connsiteX89" fmla="*/ 449 w 10133"/>
              <a:gd name="connsiteY89" fmla="*/ 7032 h 10039"/>
              <a:gd name="connsiteX90" fmla="*/ 579 w 10133"/>
              <a:gd name="connsiteY90" fmla="*/ 7153 h 10039"/>
              <a:gd name="connsiteX91" fmla="*/ 719 w 10133"/>
              <a:gd name="connsiteY91" fmla="*/ 7114 h 10039"/>
              <a:gd name="connsiteX92" fmla="*/ 799 w 10133"/>
              <a:gd name="connsiteY92" fmla="*/ 7321 h 10039"/>
              <a:gd name="connsiteX93" fmla="*/ 731 w 10133"/>
              <a:gd name="connsiteY93" fmla="*/ 7436 h 10039"/>
              <a:gd name="connsiteX94" fmla="*/ 744 w 10133"/>
              <a:gd name="connsiteY94" fmla="*/ 7599 h 10039"/>
              <a:gd name="connsiteX95" fmla="*/ 930 w 10133"/>
              <a:gd name="connsiteY95" fmla="*/ 7763 h 10039"/>
              <a:gd name="connsiteX96" fmla="*/ 911 w 10133"/>
              <a:gd name="connsiteY96" fmla="*/ 7953 h 10039"/>
              <a:gd name="connsiteX97" fmla="*/ 823 w 10133"/>
              <a:gd name="connsiteY97" fmla="*/ 7967 h 10039"/>
              <a:gd name="connsiteX98" fmla="*/ 783 w 10133"/>
              <a:gd name="connsiteY98" fmla="*/ 8215 h 10039"/>
              <a:gd name="connsiteX99" fmla="*/ 952 w 10133"/>
              <a:gd name="connsiteY99" fmla="*/ 8157 h 10039"/>
              <a:gd name="connsiteX100" fmla="*/ 1436 w 10133"/>
              <a:gd name="connsiteY100" fmla="*/ 8263 h 10039"/>
              <a:gd name="connsiteX101" fmla="*/ 1255 w 10133"/>
              <a:gd name="connsiteY101" fmla="*/ 8496 h 10039"/>
              <a:gd name="connsiteX102" fmla="*/ 985 w 10133"/>
              <a:gd name="connsiteY102" fmla="*/ 8456 h 10039"/>
              <a:gd name="connsiteX103" fmla="*/ 900 w 10133"/>
              <a:gd name="connsiteY103" fmla="*/ 8545 h 10039"/>
              <a:gd name="connsiteX104" fmla="*/ 871 w 10133"/>
              <a:gd name="connsiteY104" fmla="*/ 8705 h 10039"/>
              <a:gd name="connsiteX105" fmla="*/ 1004 w 10133"/>
              <a:gd name="connsiteY105" fmla="*/ 8729 h 10039"/>
              <a:gd name="connsiteX106" fmla="*/ 1419 w 10133"/>
              <a:gd name="connsiteY106" fmla="*/ 8729 h 10039"/>
              <a:gd name="connsiteX107" fmla="*/ 1535 w 10133"/>
              <a:gd name="connsiteY107" fmla="*/ 8637 h 10039"/>
              <a:gd name="connsiteX108" fmla="*/ 1614 w 10133"/>
              <a:gd name="connsiteY108" fmla="*/ 8545 h 10039"/>
              <a:gd name="connsiteX109" fmla="*/ 1740 w 10133"/>
              <a:gd name="connsiteY109" fmla="*/ 8705 h 10039"/>
              <a:gd name="connsiteX110" fmla="*/ 1655 w 10133"/>
              <a:gd name="connsiteY110" fmla="*/ 8918 h 10039"/>
              <a:gd name="connsiteX111" fmla="*/ 1515 w 10133"/>
              <a:gd name="connsiteY111" fmla="*/ 9135 h 10039"/>
              <a:gd name="connsiteX112" fmla="*/ 1419 w 10133"/>
              <a:gd name="connsiteY112" fmla="*/ 9214 h 10039"/>
              <a:gd name="connsiteX113" fmla="*/ 1614 w 10133"/>
              <a:gd name="connsiteY113" fmla="*/ 9304 h 10039"/>
              <a:gd name="connsiteX114" fmla="*/ 1769 w 10133"/>
              <a:gd name="connsiteY114" fmla="*/ 9181 h 10039"/>
              <a:gd name="connsiteX115" fmla="*/ 1941 w 10133"/>
              <a:gd name="connsiteY115" fmla="*/ 8924 h 10039"/>
              <a:gd name="connsiteX116" fmla="*/ 1999 w 10133"/>
              <a:gd name="connsiteY116" fmla="*/ 9037 h 10039"/>
              <a:gd name="connsiteX117" fmla="*/ 2042 w 10133"/>
              <a:gd name="connsiteY117" fmla="*/ 9237 h 10039"/>
              <a:gd name="connsiteX118" fmla="*/ 2119 w 10133"/>
              <a:gd name="connsiteY118" fmla="*/ 9283 h 10039"/>
              <a:gd name="connsiteX119" fmla="*/ 2223 w 10133"/>
              <a:gd name="connsiteY119" fmla="*/ 9329 h 10039"/>
              <a:gd name="connsiteX120" fmla="*/ 2184 w 10133"/>
              <a:gd name="connsiteY120" fmla="*/ 9352 h 10039"/>
              <a:gd name="connsiteX121" fmla="*/ 2274 w 10133"/>
              <a:gd name="connsiteY121" fmla="*/ 9560 h 10039"/>
              <a:gd name="connsiteX122" fmla="*/ 2287 w 10133"/>
              <a:gd name="connsiteY122" fmla="*/ 9814 h 10039"/>
              <a:gd name="connsiteX123" fmla="*/ 2378 w 10133"/>
              <a:gd name="connsiteY123" fmla="*/ 9837 h 10039"/>
              <a:gd name="connsiteX124" fmla="*/ 2384 w 10133"/>
              <a:gd name="connsiteY124" fmla="*/ 9811 h 10039"/>
              <a:gd name="connsiteX125" fmla="*/ 2563 w 10133"/>
              <a:gd name="connsiteY125" fmla="*/ 9729 h 10039"/>
              <a:gd name="connsiteX126" fmla="*/ 2848 w 10133"/>
              <a:gd name="connsiteY126" fmla="*/ 9687 h 10039"/>
              <a:gd name="connsiteX127" fmla="*/ 3078 w 10133"/>
              <a:gd name="connsiteY127" fmla="*/ 9688 h 10039"/>
              <a:gd name="connsiteX128" fmla="*/ 3117 w 10133"/>
              <a:gd name="connsiteY128" fmla="*/ 9358 h 10039"/>
              <a:gd name="connsiteX129" fmla="*/ 3113 w 10133"/>
              <a:gd name="connsiteY129" fmla="*/ 9030 h 10039"/>
              <a:gd name="connsiteX130" fmla="*/ 3255 w 10133"/>
              <a:gd name="connsiteY130" fmla="*/ 8748 h 10039"/>
              <a:gd name="connsiteX131" fmla="*/ 3649 w 10133"/>
              <a:gd name="connsiteY131" fmla="*/ 8875 h 10039"/>
              <a:gd name="connsiteX132" fmla="*/ 3934 w 10133"/>
              <a:gd name="connsiteY132" fmla="*/ 8983 h 10039"/>
              <a:gd name="connsiteX133" fmla="*/ 4158 w 10133"/>
              <a:gd name="connsiteY133" fmla="*/ 9231 h 10039"/>
              <a:gd name="connsiteX134" fmla="*/ 4352 w 10133"/>
              <a:gd name="connsiteY134" fmla="*/ 9554 h 10039"/>
              <a:gd name="connsiteX135" fmla="*/ 4495 w 10133"/>
              <a:gd name="connsiteY135" fmla="*/ 9800 h 10039"/>
              <a:gd name="connsiteX136" fmla="*/ 4702 w 10133"/>
              <a:gd name="connsiteY136" fmla="*/ 10009 h 10039"/>
              <a:gd name="connsiteX137" fmla="*/ 4904 w 10133"/>
              <a:gd name="connsiteY137" fmla="*/ 10021 h 10039"/>
              <a:gd name="connsiteX138" fmla="*/ 5164 w 10133"/>
              <a:gd name="connsiteY138" fmla="*/ 9970 h 10039"/>
              <a:gd name="connsiteX139" fmla="*/ 5322 w 10133"/>
              <a:gd name="connsiteY139" fmla="*/ 9939 h 10039"/>
              <a:gd name="connsiteX140" fmla="*/ 5531 w 10133"/>
              <a:gd name="connsiteY140" fmla="*/ 9657 h 10039"/>
              <a:gd name="connsiteX141" fmla="*/ 5698 w 10133"/>
              <a:gd name="connsiteY141" fmla="*/ 9547 h 10039"/>
              <a:gd name="connsiteX142" fmla="*/ 5794 w 10133"/>
              <a:gd name="connsiteY142" fmla="*/ 9354 h 10039"/>
              <a:gd name="connsiteX143" fmla="*/ 6000 w 10133"/>
              <a:gd name="connsiteY143" fmla="*/ 9033 h 10039"/>
              <a:gd name="connsiteX144" fmla="*/ 6203 w 10133"/>
              <a:gd name="connsiteY144" fmla="*/ 8909 h 10039"/>
              <a:gd name="connsiteX145" fmla="*/ 6462 w 10133"/>
              <a:gd name="connsiteY145" fmla="*/ 9060 h 10039"/>
              <a:gd name="connsiteX146" fmla="*/ 6654 w 10133"/>
              <a:gd name="connsiteY146" fmla="*/ 9274 h 10039"/>
              <a:gd name="connsiteX147" fmla="*/ 6787 w 10133"/>
              <a:gd name="connsiteY147" fmla="*/ 9188 h 10039"/>
              <a:gd name="connsiteX148" fmla="*/ 6889 w 10133"/>
              <a:gd name="connsiteY148" fmla="*/ 9103 h 10039"/>
              <a:gd name="connsiteX149" fmla="*/ 7008 w 10133"/>
              <a:gd name="connsiteY149" fmla="*/ 8952 h 10039"/>
              <a:gd name="connsiteX150" fmla="*/ 7135 w 10133"/>
              <a:gd name="connsiteY150" fmla="*/ 8725 h 10039"/>
              <a:gd name="connsiteX151" fmla="*/ 7246 w 10133"/>
              <a:gd name="connsiteY151" fmla="*/ 8751 h 10039"/>
              <a:gd name="connsiteX152" fmla="*/ 7280 w 10133"/>
              <a:gd name="connsiteY152" fmla="*/ 8902 h 10039"/>
              <a:gd name="connsiteX153" fmla="*/ 7225 w 10133"/>
              <a:gd name="connsiteY153" fmla="*/ 9209 h 10039"/>
              <a:gd name="connsiteX154" fmla="*/ 7527 w 10133"/>
              <a:gd name="connsiteY154" fmla="*/ 9029 h 10039"/>
              <a:gd name="connsiteX155" fmla="*/ 7695 w 10133"/>
              <a:gd name="connsiteY155" fmla="*/ 8822 h 10039"/>
              <a:gd name="connsiteX156" fmla="*/ 8162 w 10133"/>
              <a:gd name="connsiteY156" fmla="*/ 8683 h 10039"/>
              <a:gd name="connsiteX157" fmla="*/ 8344 w 10133"/>
              <a:gd name="connsiteY157" fmla="*/ 8614 h 10039"/>
              <a:gd name="connsiteX158" fmla="*/ 8720 w 10133"/>
              <a:gd name="connsiteY158" fmla="*/ 8476 h 10039"/>
              <a:gd name="connsiteX159" fmla="*/ 8953 w 10133"/>
              <a:gd name="connsiteY159" fmla="*/ 8359 h 10039"/>
              <a:gd name="connsiteX160" fmla="*/ 9692 w 10133"/>
              <a:gd name="connsiteY160" fmla="*/ 8429 h 10039"/>
              <a:gd name="connsiteX161" fmla="*/ 10004 w 10133"/>
              <a:gd name="connsiteY161" fmla="*/ 8290 h 10039"/>
              <a:gd name="connsiteX162" fmla="*/ 10017 w 10133"/>
              <a:gd name="connsiteY162" fmla="*/ 8198 h 10039"/>
              <a:gd name="connsiteX163" fmla="*/ 10133 w 10133"/>
              <a:gd name="connsiteY163" fmla="*/ 8129 h 10039"/>
              <a:gd name="connsiteX0" fmla="*/ 10315 w 10315"/>
              <a:gd name="connsiteY0" fmla="*/ 1778 h 10039"/>
              <a:gd name="connsiteX1" fmla="*/ 10032 w 10315"/>
              <a:gd name="connsiteY1" fmla="*/ 2077 h 10039"/>
              <a:gd name="connsiteX2" fmla="*/ 9758 w 10315"/>
              <a:gd name="connsiteY2" fmla="*/ 1990 h 10039"/>
              <a:gd name="connsiteX3" fmla="*/ 9607 w 10315"/>
              <a:gd name="connsiteY3" fmla="*/ 2045 h 10039"/>
              <a:gd name="connsiteX4" fmla="*/ 9419 w 10315"/>
              <a:gd name="connsiteY4" fmla="*/ 1863 h 10039"/>
              <a:gd name="connsiteX5" fmla="*/ 9146 w 10315"/>
              <a:gd name="connsiteY5" fmla="*/ 1931 h 10039"/>
              <a:gd name="connsiteX6" fmla="*/ 8463 w 10315"/>
              <a:gd name="connsiteY6" fmla="*/ 2104 h 10039"/>
              <a:gd name="connsiteX7" fmla="*/ 8276 w 10315"/>
              <a:gd name="connsiteY7" fmla="*/ 1822 h 10039"/>
              <a:gd name="connsiteX8" fmla="*/ 8159 w 10315"/>
              <a:gd name="connsiteY8" fmla="*/ 1974 h 10039"/>
              <a:gd name="connsiteX9" fmla="*/ 7817 w 10315"/>
              <a:gd name="connsiteY9" fmla="*/ 1752 h 10039"/>
              <a:gd name="connsiteX10" fmla="*/ 7611 w 10315"/>
              <a:gd name="connsiteY10" fmla="*/ 1488 h 10039"/>
              <a:gd name="connsiteX11" fmla="*/ 7391 w 10315"/>
              <a:gd name="connsiteY11" fmla="*/ 1676 h 10039"/>
              <a:gd name="connsiteX12" fmla="*/ 7152 w 10315"/>
              <a:gd name="connsiteY12" fmla="*/ 1329 h 10039"/>
              <a:gd name="connsiteX13" fmla="*/ 7076 w 10315"/>
              <a:gd name="connsiteY13" fmla="*/ 901 h 10039"/>
              <a:gd name="connsiteX14" fmla="*/ 6751 w 10315"/>
              <a:gd name="connsiteY14" fmla="*/ 1108 h 10039"/>
              <a:gd name="connsiteX15" fmla="*/ 6521 w 10315"/>
              <a:gd name="connsiteY15" fmla="*/ 809 h 10039"/>
              <a:gd name="connsiteX16" fmla="*/ 6424 w 10315"/>
              <a:gd name="connsiteY16" fmla="*/ 304 h 10039"/>
              <a:gd name="connsiteX17" fmla="*/ 6334 w 10315"/>
              <a:gd name="connsiteY17" fmla="*/ 377 h 10039"/>
              <a:gd name="connsiteX18" fmla="*/ 6054 w 10315"/>
              <a:gd name="connsiteY18" fmla="*/ 506 h 10039"/>
              <a:gd name="connsiteX19" fmla="*/ 5310 w 10315"/>
              <a:gd name="connsiteY19" fmla="*/ 519 h 10039"/>
              <a:gd name="connsiteX20" fmla="*/ 4939 w 10315"/>
              <a:gd name="connsiteY20" fmla="*/ 694 h 10039"/>
              <a:gd name="connsiteX21" fmla="*/ 4764 w 10315"/>
              <a:gd name="connsiteY21" fmla="*/ 786 h 10039"/>
              <a:gd name="connsiteX22" fmla="*/ 4570 w 10315"/>
              <a:gd name="connsiteY22" fmla="*/ 766 h 10039"/>
              <a:gd name="connsiteX23" fmla="*/ 4349 w 10315"/>
              <a:gd name="connsiteY23" fmla="*/ 974 h 10039"/>
              <a:gd name="connsiteX24" fmla="*/ 4116 w 10315"/>
              <a:gd name="connsiteY24" fmla="*/ 1343 h 10039"/>
              <a:gd name="connsiteX25" fmla="*/ 3934 w 10315"/>
              <a:gd name="connsiteY25" fmla="*/ 1435 h 10039"/>
              <a:gd name="connsiteX26" fmla="*/ 3818 w 10315"/>
              <a:gd name="connsiteY26" fmla="*/ 1851 h 10039"/>
              <a:gd name="connsiteX27" fmla="*/ 3740 w 10315"/>
              <a:gd name="connsiteY27" fmla="*/ 1943 h 10039"/>
              <a:gd name="connsiteX28" fmla="*/ 3584 w 10315"/>
              <a:gd name="connsiteY28" fmla="*/ 1874 h 10039"/>
              <a:gd name="connsiteX29" fmla="*/ 3571 w 10315"/>
              <a:gd name="connsiteY29" fmla="*/ 1805 h 10039"/>
              <a:gd name="connsiteX30" fmla="*/ 3481 w 10315"/>
              <a:gd name="connsiteY30" fmla="*/ 1920 h 10039"/>
              <a:gd name="connsiteX31" fmla="*/ 3073 w 10315"/>
              <a:gd name="connsiteY31" fmla="*/ 1808 h 10039"/>
              <a:gd name="connsiteX32" fmla="*/ 2521 w 10315"/>
              <a:gd name="connsiteY32" fmla="*/ 1828 h 10039"/>
              <a:gd name="connsiteX33" fmla="*/ 1731 w 10315"/>
              <a:gd name="connsiteY33" fmla="*/ 828 h 10039"/>
              <a:gd name="connsiteX34" fmla="*/ 1593 w 10315"/>
              <a:gd name="connsiteY34" fmla="*/ 1 h 10039"/>
              <a:gd name="connsiteX35" fmla="*/ 444 w 10315"/>
              <a:gd name="connsiteY35" fmla="*/ 278 h 10039"/>
              <a:gd name="connsiteX36" fmla="*/ 0 w 10315"/>
              <a:gd name="connsiteY36" fmla="*/ 1861 h 10039"/>
              <a:gd name="connsiteX37" fmla="*/ 338 w 10315"/>
              <a:gd name="connsiteY37" fmla="*/ 2335 h 10039"/>
              <a:gd name="connsiteX38" fmla="*/ 580 w 10315"/>
              <a:gd name="connsiteY38" fmla="*/ 2603 h 10039"/>
              <a:gd name="connsiteX39" fmla="*/ 1447 w 10315"/>
              <a:gd name="connsiteY39" fmla="*/ 2067 h 10039"/>
              <a:gd name="connsiteX40" fmla="*/ 2651 w 10315"/>
              <a:gd name="connsiteY40" fmla="*/ 2428 h 10039"/>
              <a:gd name="connsiteX41" fmla="*/ 2638 w 10315"/>
              <a:gd name="connsiteY41" fmla="*/ 2566 h 10039"/>
              <a:gd name="connsiteX42" fmla="*/ 2417 w 10315"/>
              <a:gd name="connsiteY42" fmla="*/ 2589 h 10039"/>
              <a:gd name="connsiteX43" fmla="*/ 2391 w 10315"/>
              <a:gd name="connsiteY43" fmla="*/ 2659 h 10039"/>
              <a:gd name="connsiteX44" fmla="*/ 2184 w 10315"/>
              <a:gd name="connsiteY44" fmla="*/ 2728 h 10039"/>
              <a:gd name="connsiteX45" fmla="*/ 2171 w 10315"/>
              <a:gd name="connsiteY45" fmla="*/ 2798 h 10039"/>
              <a:gd name="connsiteX46" fmla="*/ 2132 w 10315"/>
              <a:gd name="connsiteY46" fmla="*/ 2821 h 10039"/>
              <a:gd name="connsiteX47" fmla="*/ 2099 w 10315"/>
              <a:gd name="connsiteY47" fmla="*/ 2909 h 10039"/>
              <a:gd name="connsiteX48" fmla="*/ 2076 w 10315"/>
              <a:gd name="connsiteY48" fmla="*/ 3062 h 10039"/>
              <a:gd name="connsiteX49" fmla="*/ 1800 w 10315"/>
              <a:gd name="connsiteY49" fmla="*/ 2912 h 10039"/>
              <a:gd name="connsiteX50" fmla="*/ 1386 w 10315"/>
              <a:gd name="connsiteY50" fmla="*/ 2667 h 10039"/>
              <a:gd name="connsiteX51" fmla="*/ 1269 w 10315"/>
              <a:gd name="connsiteY51" fmla="*/ 2661 h 10039"/>
              <a:gd name="connsiteX52" fmla="*/ 1370 w 10315"/>
              <a:gd name="connsiteY52" fmla="*/ 3018 h 10039"/>
              <a:gd name="connsiteX53" fmla="*/ 1155 w 10315"/>
              <a:gd name="connsiteY53" fmla="*/ 2964 h 10039"/>
              <a:gd name="connsiteX54" fmla="*/ 1046 w 10315"/>
              <a:gd name="connsiteY54" fmla="*/ 2833 h 10039"/>
              <a:gd name="connsiteX55" fmla="*/ 716 w 10315"/>
              <a:gd name="connsiteY55" fmla="*/ 2857 h 10039"/>
              <a:gd name="connsiteX56" fmla="*/ 485 w 10315"/>
              <a:gd name="connsiteY56" fmla="*/ 2931 h 10039"/>
              <a:gd name="connsiteX57" fmla="*/ 394 w 10315"/>
              <a:gd name="connsiteY57" fmla="*/ 3297 h 10039"/>
              <a:gd name="connsiteX58" fmla="*/ 395 w 10315"/>
              <a:gd name="connsiteY58" fmla="*/ 3443 h 10039"/>
              <a:gd name="connsiteX59" fmla="*/ 290 w 10315"/>
              <a:gd name="connsiteY59" fmla="*/ 3535 h 10039"/>
              <a:gd name="connsiteX60" fmla="*/ 238 w 10315"/>
              <a:gd name="connsiteY60" fmla="*/ 3675 h 10039"/>
              <a:gd name="connsiteX61" fmla="*/ 278 w 10315"/>
              <a:gd name="connsiteY61" fmla="*/ 3821 h 10039"/>
              <a:gd name="connsiteX62" fmla="*/ 234 w 10315"/>
              <a:gd name="connsiteY62" fmla="*/ 4060 h 10039"/>
              <a:gd name="connsiteX63" fmla="*/ 200 w 10315"/>
              <a:gd name="connsiteY63" fmla="*/ 4221 h 10039"/>
              <a:gd name="connsiteX64" fmla="*/ 278 w 10315"/>
              <a:gd name="connsiteY64" fmla="*/ 4352 h 10039"/>
              <a:gd name="connsiteX65" fmla="*/ 441 w 10315"/>
              <a:gd name="connsiteY65" fmla="*/ 4337 h 10039"/>
              <a:gd name="connsiteX66" fmla="*/ 583 w 10315"/>
              <a:gd name="connsiteY66" fmla="*/ 4240 h 10039"/>
              <a:gd name="connsiteX67" fmla="*/ 756 w 10315"/>
              <a:gd name="connsiteY67" fmla="*/ 4324 h 10039"/>
              <a:gd name="connsiteX68" fmla="*/ 559 w 10315"/>
              <a:gd name="connsiteY68" fmla="*/ 4460 h 10039"/>
              <a:gd name="connsiteX69" fmla="*/ 658 w 10315"/>
              <a:gd name="connsiteY69" fmla="*/ 4846 h 10039"/>
              <a:gd name="connsiteX70" fmla="*/ 674 w 10315"/>
              <a:gd name="connsiteY70" fmla="*/ 5059 h 10039"/>
              <a:gd name="connsiteX71" fmla="*/ 615 w 10315"/>
              <a:gd name="connsiteY71" fmla="*/ 5174 h 10039"/>
              <a:gd name="connsiteX72" fmla="*/ 640 w 10315"/>
              <a:gd name="connsiteY72" fmla="*/ 5244 h 10039"/>
              <a:gd name="connsiteX73" fmla="*/ 615 w 10315"/>
              <a:gd name="connsiteY73" fmla="*/ 5382 h 10039"/>
              <a:gd name="connsiteX74" fmla="*/ 585 w 10315"/>
              <a:gd name="connsiteY74" fmla="*/ 5388 h 10039"/>
              <a:gd name="connsiteX75" fmla="*/ 638 w 10315"/>
              <a:gd name="connsiteY75" fmla="*/ 5790 h 10039"/>
              <a:gd name="connsiteX76" fmla="*/ 445 w 10315"/>
              <a:gd name="connsiteY76" fmla="*/ 5628 h 10039"/>
              <a:gd name="connsiteX77" fmla="*/ 292 w 10315"/>
              <a:gd name="connsiteY77" fmla="*/ 5618 h 10039"/>
              <a:gd name="connsiteX78" fmla="*/ 371 w 10315"/>
              <a:gd name="connsiteY78" fmla="*/ 5949 h 10039"/>
              <a:gd name="connsiteX79" fmla="*/ 283 w 10315"/>
              <a:gd name="connsiteY79" fmla="*/ 5944 h 10039"/>
              <a:gd name="connsiteX80" fmla="*/ 209 w 10315"/>
              <a:gd name="connsiteY80" fmla="*/ 6131 h 10039"/>
              <a:gd name="connsiteX81" fmla="*/ 449 w 10315"/>
              <a:gd name="connsiteY81" fmla="*/ 6309 h 10039"/>
              <a:gd name="connsiteX82" fmla="*/ 547 w 10315"/>
              <a:gd name="connsiteY82" fmla="*/ 6349 h 10039"/>
              <a:gd name="connsiteX83" fmla="*/ 812 w 10315"/>
              <a:gd name="connsiteY83" fmla="*/ 6563 h 10039"/>
              <a:gd name="connsiteX84" fmla="*/ 853 w 10315"/>
              <a:gd name="connsiteY84" fmla="*/ 6806 h 10039"/>
              <a:gd name="connsiteX85" fmla="*/ 763 w 10315"/>
              <a:gd name="connsiteY85" fmla="*/ 6962 h 10039"/>
              <a:gd name="connsiteX86" fmla="*/ 446 w 10315"/>
              <a:gd name="connsiteY86" fmla="*/ 6744 h 10039"/>
              <a:gd name="connsiteX87" fmla="*/ 387 w 10315"/>
              <a:gd name="connsiteY87" fmla="*/ 6872 h 10039"/>
              <a:gd name="connsiteX88" fmla="*/ 312 w 10315"/>
              <a:gd name="connsiteY88" fmla="*/ 7056 h 10039"/>
              <a:gd name="connsiteX89" fmla="*/ 449 w 10315"/>
              <a:gd name="connsiteY89" fmla="*/ 7032 h 10039"/>
              <a:gd name="connsiteX90" fmla="*/ 579 w 10315"/>
              <a:gd name="connsiteY90" fmla="*/ 7153 h 10039"/>
              <a:gd name="connsiteX91" fmla="*/ 719 w 10315"/>
              <a:gd name="connsiteY91" fmla="*/ 7114 h 10039"/>
              <a:gd name="connsiteX92" fmla="*/ 799 w 10315"/>
              <a:gd name="connsiteY92" fmla="*/ 7321 h 10039"/>
              <a:gd name="connsiteX93" fmla="*/ 731 w 10315"/>
              <a:gd name="connsiteY93" fmla="*/ 7436 h 10039"/>
              <a:gd name="connsiteX94" fmla="*/ 744 w 10315"/>
              <a:gd name="connsiteY94" fmla="*/ 7599 h 10039"/>
              <a:gd name="connsiteX95" fmla="*/ 930 w 10315"/>
              <a:gd name="connsiteY95" fmla="*/ 7763 h 10039"/>
              <a:gd name="connsiteX96" fmla="*/ 911 w 10315"/>
              <a:gd name="connsiteY96" fmla="*/ 7953 h 10039"/>
              <a:gd name="connsiteX97" fmla="*/ 823 w 10315"/>
              <a:gd name="connsiteY97" fmla="*/ 7967 h 10039"/>
              <a:gd name="connsiteX98" fmla="*/ 783 w 10315"/>
              <a:gd name="connsiteY98" fmla="*/ 8215 h 10039"/>
              <a:gd name="connsiteX99" fmla="*/ 952 w 10315"/>
              <a:gd name="connsiteY99" fmla="*/ 8157 h 10039"/>
              <a:gd name="connsiteX100" fmla="*/ 1436 w 10315"/>
              <a:gd name="connsiteY100" fmla="*/ 8263 h 10039"/>
              <a:gd name="connsiteX101" fmla="*/ 1255 w 10315"/>
              <a:gd name="connsiteY101" fmla="*/ 8496 h 10039"/>
              <a:gd name="connsiteX102" fmla="*/ 985 w 10315"/>
              <a:gd name="connsiteY102" fmla="*/ 8456 h 10039"/>
              <a:gd name="connsiteX103" fmla="*/ 900 w 10315"/>
              <a:gd name="connsiteY103" fmla="*/ 8545 h 10039"/>
              <a:gd name="connsiteX104" fmla="*/ 871 w 10315"/>
              <a:gd name="connsiteY104" fmla="*/ 8705 h 10039"/>
              <a:gd name="connsiteX105" fmla="*/ 1004 w 10315"/>
              <a:gd name="connsiteY105" fmla="*/ 8729 h 10039"/>
              <a:gd name="connsiteX106" fmla="*/ 1419 w 10315"/>
              <a:gd name="connsiteY106" fmla="*/ 8729 h 10039"/>
              <a:gd name="connsiteX107" fmla="*/ 1535 w 10315"/>
              <a:gd name="connsiteY107" fmla="*/ 8637 h 10039"/>
              <a:gd name="connsiteX108" fmla="*/ 1614 w 10315"/>
              <a:gd name="connsiteY108" fmla="*/ 8545 h 10039"/>
              <a:gd name="connsiteX109" fmla="*/ 1740 w 10315"/>
              <a:gd name="connsiteY109" fmla="*/ 8705 h 10039"/>
              <a:gd name="connsiteX110" fmla="*/ 1655 w 10315"/>
              <a:gd name="connsiteY110" fmla="*/ 8918 h 10039"/>
              <a:gd name="connsiteX111" fmla="*/ 1515 w 10315"/>
              <a:gd name="connsiteY111" fmla="*/ 9135 h 10039"/>
              <a:gd name="connsiteX112" fmla="*/ 1419 w 10315"/>
              <a:gd name="connsiteY112" fmla="*/ 9214 h 10039"/>
              <a:gd name="connsiteX113" fmla="*/ 1614 w 10315"/>
              <a:gd name="connsiteY113" fmla="*/ 9304 h 10039"/>
              <a:gd name="connsiteX114" fmla="*/ 1769 w 10315"/>
              <a:gd name="connsiteY114" fmla="*/ 9181 h 10039"/>
              <a:gd name="connsiteX115" fmla="*/ 1941 w 10315"/>
              <a:gd name="connsiteY115" fmla="*/ 8924 h 10039"/>
              <a:gd name="connsiteX116" fmla="*/ 1999 w 10315"/>
              <a:gd name="connsiteY116" fmla="*/ 9037 h 10039"/>
              <a:gd name="connsiteX117" fmla="*/ 2042 w 10315"/>
              <a:gd name="connsiteY117" fmla="*/ 9237 h 10039"/>
              <a:gd name="connsiteX118" fmla="*/ 2119 w 10315"/>
              <a:gd name="connsiteY118" fmla="*/ 9283 h 10039"/>
              <a:gd name="connsiteX119" fmla="*/ 2223 w 10315"/>
              <a:gd name="connsiteY119" fmla="*/ 9329 h 10039"/>
              <a:gd name="connsiteX120" fmla="*/ 2184 w 10315"/>
              <a:gd name="connsiteY120" fmla="*/ 9352 h 10039"/>
              <a:gd name="connsiteX121" fmla="*/ 2274 w 10315"/>
              <a:gd name="connsiteY121" fmla="*/ 9560 h 10039"/>
              <a:gd name="connsiteX122" fmla="*/ 2287 w 10315"/>
              <a:gd name="connsiteY122" fmla="*/ 9814 h 10039"/>
              <a:gd name="connsiteX123" fmla="*/ 2378 w 10315"/>
              <a:gd name="connsiteY123" fmla="*/ 9837 h 10039"/>
              <a:gd name="connsiteX124" fmla="*/ 2384 w 10315"/>
              <a:gd name="connsiteY124" fmla="*/ 9811 h 10039"/>
              <a:gd name="connsiteX125" fmla="*/ 2563 w 10315"/>
              <a:gd name="connsiteY125" fmla="*/ 9729 h 10039"/>
              <a:gd name="connsiteX126" fmla="*/ 2848 w 10315"/>
              <a:gd name="connsiteY126" fmla="*/ 9687 h 10039"/>
              <a:gd name="connsiteX127" fmla="*/ 3078 w 10315"/>
              <a:gd name="connsiteY127" fmla="*/ 9688 h 10039"/>
              <a:gd name="connsiteX128" fmla="*/ 3117 w 10315"/>
              <a:gd name="connsiteY128" fmla="*/ 9358 h 10039"/>
              <a:gd name="connsiteX129" fmla="*/ 3113 w 10315"/>
              <a:gd name="connsiteY129" fmla="*/ 9030 h 10039"/>
              <a:gd name="connsiteX130" fmla="*/ 3255 w 10315"/>
              <a:gd name="connsiteY130" fmla="*/ 8748 h 10039"/>
              <a:gd name="connsiteX131" fmla="*/ 3649 w 10315"/>
              <a:gd name="connsiteY131" fmla="*/ 8875 h 10039"/>
              <a:gd name="connsiteX132" fmla="*/ 3934 w 10315"/>
              <a:gd name="connsiteY132" fmla="*/ 8983 h 10039"/>
              <a:gd name="connsiteX133" fmla="*/ 4158 w 10315"/>
              <a:gd name="connsiteY133" fmla="*/ 9231 h 10039"/>
              <a:gd name="connsiteX134" fmla="*/ 4352 w 10315"/>
              <a:gd name="connsiteY134" fmla="*/ 9554 h 10039"/>
              <a:gd name="connsiteX135" fmla="*/ 4495 w 10315"/>
              <a:gd name="connsiteY135" fmla="*/ 9800 h 10039"/>
              <a:gd name="connsiteX136" fmla="*/ 4702 w 10315"/>
              <a:gd name="connsiteY136" fmla="*/ 10009 h 10039"/>
              <a:gd name="connsiteX137" fmla="*/ 4904 w 10315"/>
              <a:gd name="connsiteY137" fmla="*/ 10021 h 10039"/>
              <a:gd name="connsiteX138" fmla="*/ 5164 w 10315"/>
              <a:gd name="connsiteY138" fmla="*/ 9970 h 10039"/>
              <a:gd name="connsiteX139" fmla="*/ 5322 w 10315"/>
              <a:gd name="connsiteY139" fmla="*/ 9939 h 10039"/>
              <a:gd name="connsiteX140" fmla="*/ 5531 w 10315"/>
              <a:gd name="connsiteY140" fmla="*/ 9657 h 10039"/>
              <a:gd name="connsiteX141" fmla="*/ 5698 w 10315"/>
              <a:gd name="connsiteY141" fmla="*/ 9547 h 10039"/>
              <a:gd name="connsiteX142" fmla="*/ 5794 w 10315"/>
              <a:gd name="connsiteY142" fmla="*/ 9354 h 10039"/>
              <a:gd name="connsiteX143" fmla="*/ 6000 w 10315"/>
              <a:gd name="connsiteY143" fmla="*/ 9033 h 10039"/>
              <a:gd name="connsiteX144" fmla="*/ 6203 w 10315"/>
              <a:gd name="connsiteY144" fmla="*/ 8909 h 10039"/>
              <a:gd name="connsiteX145" fmla="*/ 6462 w 10315"/>
              <a:gd name="connsiteY145" fmla="*/ 9060 h 10039"/>
              <a:gd name="connsiteX146" fmla="*/ 6654 w 10315"/>
              <a:gd name="connsiteY146" fmla="*/ 9274 h 10039"/>
              <a:gd name="connsiteX147" fmla="*/ 6787 w 10315"/>
              <a:gd name="connsiteY147" fmla="*/ 9188 h 10039"/>
              <a:gd name="connsiteX148" fmla="*/ 6889 w 10315"/>
              <a:gd name="connsiteY148" fmla="*/ 9103 h 10039"/>
              <a:gd name="connsiteX149" fmla="*/ 7008 w 10315"/>
              <a:gd name="connsiteY149" fmla="*/ 8952 h 10039"/>
              <a:gd name="connsiteX150" fmla="*/ 7135 w 10315"/>
              <a:gd name="connsiteY150" fmla="*/ 8725 h 10039"/>
              <a:gd name="connsiteX151" fmla="*/ 7246 w 10315"/>
              <a:gd name="connsiteY151" fmla="*/ 8751 h 10039"/>
              <a:gd name="connsiteX152" fmla="*/ 7280 w 10315"/>
              <a:gd name="connsiteY152" fmla="*/ 8902 h 10039"/>
              <a:gd name="connsiteX153" fmla="*/ 7225 w 10315"/>
              <a:gd name="connsiteY153" fmla="*/ 9209 h 10039"/>
              <a:gd name="connsiteX154" fmla="*/ 7527 w 10315"/>
              <a:gd name="connsiteY154" fmla="*/ 9029 h 10039"/>
              <a:gd name="connsiteX155" fmla="*/ 7695 w 10315"/>
              <a:gd name="connsiteY155" fmla="*/ 8822 h 10039"/>
              <a:gd name="connsiteX156" fmla="*/ 8162 w 10315"/>
              <a:gd name="connsiteY156" fmla="*/ 8683 h 10039"/>
              <a:gd name="connsiteX157" fmla="*/ 8344 w 10315"/>
              <a:gd name="connsiteY157" fmla="*/ 8614 h 10039"/>
              <a:gd name="connsiteX158" fmla="*/ 8720 w 10315"/>
              <a:gd name="connsiteY158" fmla="*/ 8476 h 10039"/>
              <a:gd name="connsiteX159" fmla="*/ 8953 w 10315"/>
              <a:gd name="connsiteY159" fmla="*/ 8359 h 10039"/>
              <a:gd name="connsiteX160" fmla="*/ 9692 w 10315"/>
              <a:gd name="connsiteY160" fmla="*/ 8429 h 10039"/>
              <a:gd name="connsiteX161" fmla="*/ 10004 w 10315"/>
              <a:gd name="connsiteY161" fmla="*/ 8290 h 10039"/>
              <a:gd name="connsiteX162" fmla="*/ 10017 w 10315"/>
              <a:gd name="connsiteY162" fmla="*/ 8198 h 10039"/>
              <a:gd name="connsiteX163" fmla="*/ 10133 w 10315"/>
              <a:gd name="connsiteY163" fmla="*/ 8129 h 10039"/>
              <a:gd name="connsiteX0" fmla="*/ 10315 w 10356"/>
              <a:gd name="connsiteY0" fmla="*/ 1778 h 10039"/>
              <a:gd name="connsiteX1" fmla="*/ 10340 w 10356"/>
              <a:gd name="connsiteY1" fmla="*/ 1783 h 10039"/>
              <a:gd name="connsiteX2" fmla="*/ 10032 w 10356"/>
              <a:gd name="connsiteY2" fmla="*/ 2077 h 10039"/>
              <a:gd name="connsiteX3" fmla="*/ 9758 w 10356"/>
              <a:gd name="connsiteY3" fmla="*/ 1990 h 10039"/>
              <a:gd name="connsiteX4" fmla="*/ 9607 w 10356"/>
              <a:gd name="connsiteY4" fmla="*/ 2045 h 10039"/>
              <a:gd name="connsiteX5" fmla="*/ 9419 w 10356"/>
              <a:gd name="connsiteY5" fmla="*/ 1863 h 10039"/>
              <a:gd name="connsiteX6" fmla="*/ 9146 w 10356"/>
              <a:gd name="connsiteY6" fmla="*/ 1931 h 10039"/>
              <a:gd name="connsiteX7" fmla="*/ 8463 w 10356"/>
              <a:gd name="connsiteY7" fmla="*/ 2104 h 10039"/>
              <a:gd name="connsiteX8" fmla="*/ 8276 w 10356"/>
              <a:gd name="connsiteY8" fmla="*/ 1822 h 10039"/>
              <a:gd name="connsiteX9" fmla="*/ 8159 w 10356"/>
              <a:gd name="connsiteY9" fmla="*/ 1974 h 10039"/>
              <a:gd name="connsiteX10" fmla="*/ 7817 w 10356"/>
              <a:gd name="connsiteY10" fmla="*/ 1752 h 10039"/>
              <a:gd name="connsiteX11" fmla="*/ 7611 w 10356"/>
              <a:gd name="connsiteY11" fmla="*/ 1488 h 10039"/>
              <a:gd name="connsiteX12" fmla="*/ 7391 w 10356"/>
              <a:gd name="connsiteY12" fmla="*/ 1676 h 10039"/>
              <a:gd name="connsiteX13" fmla="*/ 7152 w 10356"/>
              <a:gd name="connsiteY13" fmla="*/ 1329 h 10039"/>
              <a:gd name="connsiteX14" fmla="*/ 7076 w 10356"/>
              <a:gd name="connsiteY14" fmla="*/ 901 h 10039"/>
              <a:gd name="connsiteX15" fmla="*/ 6751 w 10356"/>
              <a:gd name="connsiteY15" fmla="*/ 1108 h 10039"/>
              <a:gd name="connsiteX16" fmla="*/ 6521 w 10356"/>
              <a:gd name="connsiteY16" fmla="*/ 809 h 10039"/>
              <a:gd name="connsiteX17" fmla="*/ 6424 w 10356"/>
              <a:gd name="connsiteY17" fmla="*/ 304 h 10039"/>
              <a:gd name="connsiteX18" fmla="*/ 6334 w 10356"/>
              <a:gd name="connsiteY18" fmla="*/ 377 h 10039"/>
              <a:gd name="connsiteX19" fmla="*/ 6054 w 10356"/>
              <a:gd name="connsiteY19" fmla="*/ 506 h 10039"/>
              <a:gd name="connsiteX20" fmla="*/ 5310 w 10356"/>
              <a:gd name="connsiteY20" fmla="*/ 519 h 10039"/>
              <a:gd name="connsiteX21" fmla="*/ 4939 w 10356"/>
              <a:gd name="connsiteY21" fmla="*/ 694 h 10039"/>
              <a:gd name="connsiteX22" fmla="*/ 4764 w 10356"/>
              <a:gd name="connsiteY22" fmla="*/ 786 h 10039"/>
              <a:gd name="connsiteX23" fmla="*/ 4570 w 10356"/>
              <a:gd name="connsiteY23" fmla="*/ 766 h 10039"/>
              <a:gd name="connsiteX24" fmla="*/ 4349 w 10356"/>
              <a:gd name="connsiteY24" fmla="*/ 974 h 10039"/>
              <a:gd name="connsiteX25" fmla="*/ 4116 w 10356"/>
              <a:gd name="connsiteY25" fmla="*/ 1343 h 10039"/>
              <a:gd name="connsiteX26" fmla="*/ 3934 w 10356"/>
              <a:gd name="connsiteY26" fmla="*/ 1435 h 10039"/>
              <a:gd name="connsiteX27" fmla="*/ 3818 w 10356"/>
              <a:gd name="connsiteY27" fmla="*/ 1851 h 10039"/>
              <a:gd name="connsiteX28" fmla="*/ 3740 w 10356"/>
              <a:gd name="connsiteY28" fmla="*/ 1943 h 10039"/>
              <a:gd name="connsiteX29" fmla="*/ 3584 w 10356"/>
              <a:gd name="connsiteY29" fmla="*/ 1874 h 10039"/>
              <a:gd name="connsiteX30" fmla="*/ 3571 w 10356"/>
              <a:gd name="connsiteY30" fmla="*/ 1805 h 10039"/>
              <a:gd name="connsiteX31" fmla="*/ 3481 w 10356"/>
              <a:gd name="connsiteY31" fmla="*/ 1920 h 10039"/>
              <a:gd name="connsiteX32" fmla="*/ 3073 w 10356"/>
              <a:gd name="connsiteY32" fmla="*/ 1808 h 10039"/>
              <a:gd name="connsiteX33" fmla="*/ 2521 w 10356"/>
              <a:gd name="connsiteY33" fmla="*/ 1828 h 10039"/>
              <a:gd name="connsiteX34" fmla="*/ 1731 w 10356"/>
              <a:gd name="connsiteY34" fmla="*/ 828 h 10039"/>
              <a:gd name="connsiteX35" fmla="*/ 1593 w 10356"/>
              <a:gd name="connsiteY35" fmla="*/ 1 h 10039"/>
              <a:gd name="connsiteX36" fmla="*/ 444 w 10356"/>
              <a:gd name="connsiteY36" fmla="*/ 278 h 10039"/>
              <a:gd name="connsiteX37" fmla="*/ 0 w 10356"/>
              <a:gd name="connsiteY37" fmla="*/ 1861 h 10039"/>
              <a:gd name="connsiteX38" fmla="*/ 338 w 10356"/>
              <a:gd name="connsiteY38" fmla="*/ 2335 h 10039"/>
              <a:gd name="connsiteX39" fmla="*/ 580 w 10356"/>
              <a:gd name="connsiteY39" fmla="*/ 2603 h 10039"/>
              <a:gd name="connsiteX40" fmla="*/ 1447 w 10356"/>
              <a:gd name="connsiteY40" fmla="*/ 2067 h 10039"/>
              <a:gd name="connsiteX41" fmla="*/ 2651 w 10356"/>
              <a:gd name="connsiteY41" fmla="*/ 2428 h 10039"/>
              <a:gd name="connsiteX42" fmla="*/ 2638 w 10356"/>
              <a:gd name="connsiteY42" fmla="*/ 2566 h 10039"/>
              <a:gd name="connsiteX43" fmla="*/ 2417 w 10356"/>
              <a:gd name="connsiteY43" fmla="*/ 2589 h 10039"/>
              <a:gd name="connsiteX44" fmla="*/ 2391 w 10356"/>
              <a:gd name="connsiteY44" fmla="*/ 2659 h 10039"/>
              <a:gd name="connsiteX45" fmla="*/ 2184 w 10356"/>
              <a:gd name="connsiteY45" fmla="*/ 2728 h 10039"/>
              <a:gd name="connsiteX46" fmla="*/ 2171 w 10356"/>
              <a:gd name="connsiteY46" fmla="*/ 2798 h 10039"/>
              <a:gd name="connsiteX47" fmla="*/ 2132 w 10356"/>
              <a:gd name="connsiteY47" fmla="*/ 2821 h 10039"/>
              <a:gd name="connsiteX48" fmla="*/ 2099 w 10356"/>
              <a:gd name="connsiteY48" fmla="*/ 2909 h 10039"/>
              <a:gd name="connsiteX49" fmla="*/ 2076 w 10356"/>
              <a:gd name="connsiteY49" fmla="*/ 3062 h 10039"/>
              <a:gd name="connsiteX50" fmla="*/ 1800 w 10356"/>
              <a:gd name="connsiteY50" fmla="*/ 2912 h 10039"/>
              <a:gd name="connsiteX51" fmla="*/ 1386 w 10356"/>
              <a:gd name="connsiteY51" fmla="*/ 2667 h 10039"/>
              <a:gd name="connsiteX52" fmla="*/ 1269 w 10356"/>
              <a:gd name="connsiteY52" fmla="*/ 2661 h 10039"/>
              <a:gd name="connsiteX53" fmla="*/ 1370 w 10356"/>
              <a:gd name="connsiteY53" fmla="*/ 3018 h 10039"/>
              <a:gd name="connsiteX54" fmla="*/ 1155 w 10356"/>
              <a:gd name="connsiteY54" fmla="*/ 2964 h 10039"/>
              <a:gd name="connsiteX55" fmla="*/ 1046 w 10356"/>
              <a:gd name="connsiteY55" fmla="*/ 2833 h 10039"/>
              <a:gd name="connsiteX56" fmla="*/ 716 w 10356"/>
              <a:gd name="connsiteY56" fmla="*/ 2857 h 10039"/>
              <a:gd name="connsiteX57" fmla="*/ 485 w 10356"/>
              <a:gd name="connsiteY57" fmla="*/ 2931 h 10039"/>
              <a:gd name="connsiteX58" fmla="*/ 394 w 10356"/>
              <a:gd name="connsiteY58" fmla="*/ 3297 h 10039"/>
              <a:gd name="connsiteX59" fmla="*/ 395 w 10356"/>
              <a:gd name="connsiteY59" fmla="*/ 3443 h 10039"/>
              <a:gd name="connsiteX60" fmla="*/ 290 w 10356"/>
              <a:gd name="connsiteY60" fmla="*/ 3535 h 10039"/>
              <a:gd name="connsiteX61" fmla="*/ 238 w 10356"/>
              <a:gd name="connsiteY61" fmla="*/ 3675 h 10039"/>
              <a:gd name="connsiteX62" fmla="*/ 278 w 10356"/>
              <a:gd name="connsiteY62" fmla="*/ 3821 h 10039"/>
              <a:gd name="connsiteX63" fmla="*/ 234 w 10356"/>
              <a:gd name="connsiteY63" fmla="*/ 4060 h 10039"/>
              <a:gd name="connsiteX64" fmla="*/ 200 w 10356"/>
              <a:gd name="connsiteY64" fmla="*/ 4221 h 10039"/>
              <a:gd name="connsiteX65" fmla="*/ 278 w 10356"/>
              <a:gd name="connsiteY65" fmla="*/ 4352 h 10039"/>
              <a:gd name="connsiteX66" fmla="*/ 441 w 10356"/>
              <a:gd name="connsiteY66" fmla="*/ 4337 h 10039"/>
              <a:gd name="connsiteX67" fmla="*/ 583 w 10356"/>
              <a:gd name="connsiteY67" fmla="*/ 4240 h 10039"/>
              <a:gd name="connsiteX68" fmla="*/ 756 w 10356"/>
              <a:gd name="connsiteY68" fmla="*/ 4324 h 10039"/>
              <a:gd name="connsiteX69" fmla="*/ 559 w 10356"/>
              <a:gd name="connsiteY69" fmla="*/ 4460 h 10039"/>
              <a:gd name="connsiteX70" fmla="*/ 658 w 10356"/>
              <a:gd name="connsiteY70" fmla="*/ 4846 h 10039"/>
              <a:gd name="connsiteX71" fmla="*/ 674 w 10356"/>
              <a:gd name="connsiteY71" fmla="*/ 5059 h 10039"/>
              <a:gd name="connsiteX72" fmla="*/ 615 w 10356"/>
              <a:gd name="connsiteY72" fmla="*/ 5174 h 10039"/>
              <a:gd name="connsiteX73" fmla="*/ 640 w 10356"/>
              <a:gd name="connsiteY73" fmla="*/ 5244 h 10039"/>
              <a:gd name="connsiteX74" fmla="*/ 615 w 10356"/>
              <a:gd name="connsiteY74" fmla="*/ 5382 h 10039"/>
              <a:gd name="connsiteX75" fmla="*/ 585 w 10356"/>
              <a:gd name="connsiteY75" fmla="*/ 5388 h 10039"/>
              <a:gd name="connsiteX76" fmla="*/ 638 w 10356"/>
              <a:gd name="connsiteY76" fmla="*/ 5790 h 10039"/>
              <a:gd name="connsiteX77" fmla="*/ 445 w 10356"/>
              <a:gd name="connsiteY77" fmla="*/ 5628 h 10039"/>
              <a:gd name="connsiteX78" fmla="*/ 292 w 10356"/>
              <a:gd name="connsiteY78" fmla="*/ 5618 h 10039"/>
              <a:gd name="connsiteX79" fmla="*/ 371 w 10356"/>
              <a:gd name="connsiteY79" fmla="*/ 5949 h 10039"/>
              <a:gd name="connsiteX80" fmla="*/ 283 w 10356"/>
              <a:gd name="connsiteY80" fmla="*/ 5944 h 10039"/>
              <a:gd name="connsiteX81" fmla="*/ 209 w 10356"/>
              <a:gd name="connsiteY81" fmla="*/ 6131 h 10039"/>
              <a:gd name="connsiteX82" fmla="*/ 449 w 10356"/>
              <a:gd name="connsiteY82" fmla="*/ 6309 h 10039"/>
              <a:gd name="connsiteX83" fmla="*/ 547 w 10356"/>
              <a:gd name="connsiteY83" fmla="*/ 6349 h 10039"/>
              <a:gd name="connsiteX84" fmla="*/ 812 w 10356"/>
              <a:gd name="connsiteY84" fmla="*/ 6563 h 10039"/>
              <a:gd name="connsiteX85" fmla="*/ 853 w 10356"/>
              <a:gd name="connsiteY85" fmla="*/ 6806 h 10039"/>
              <a:gd name="connsiteX86" fmla="*/ 763 w 10356"/>
              <a:gd name="connsiteY86" fmla="*/ 6962 h 10039"/>
              <a:gd name="connsiteX87" fmla="*/ 446 w 10356"/>
              <a:gd name="connsiteY87" fmla="*/ 6744 h 10039"/>
              <a:gd name="connsiteX88" fmla="*/ 387 w 10356"/>
              <a:gd name="connsiteY88" fmla="*/ 6872 h 10039"/>
              <a:gd name="connsiteX89" fmla="*/ 312 w 10356"/>
              <a:gd name="connsiteY89" fmla="*/ 7056 h 10039"/>
              <a:gd name="connsiteX90" fmla="*/ 449 w 10356"/>
              <a:gd name="connsiteY90" fmla="*/ 7032 h 10039"/>
              <a:gd name="connsiteX91" fmla="*/ 579 w 10356"/>
              <a:gd name="connsiteY91" fmla="*/ 7153 h 10039"/>
              <a:gd name="connsiteX92" fmla="*/ 719 w 10356"/>
              <a:gd name="connsiteY92" fmla="*/ 7114 h 10039"/>
              <a:gd name="connsiteX93" fmla="*/ 799 w 10356"/>
              <a:gd name="connsiteY93" fmla="*/ 7321 h 10039"/>
              <a:gd name="connsiteX94" fmla="*/ 731 w 10356"/>
              <a:gd name="connsiteY94" fmla="*/ 7436 h 10039"/>
              <a:gd name="connsiteX95" fmla="*/ 744 w 10356"/>
              <a:gd name="connsiteY95" fmla="*/ 7599 h 10039"/>
              <a:gd name="connsiteX96" fmla="*/ 930 w 10356"/>
              <a:gd name="connsiteY96" fmla="*/ 7763 h 10039"/>
              <a:gd name="connsiteX97" fmla="*/ 911 w 10356"/>
              <a:gd name="connsiteY97" fmla="*/ 7953 h 10039"/>
              <a:gd name="connsiteX98" fmla="*/ 823 w 10356"/>
              <a:gd name="connsiteY98" fmla="*/ 7967 h 10039"/>
              <a:gd name="connsiteX99" fmla="*/ 783 w 10356"/>
              <a:gd name="connsiteY99" fmla="*/ 8215 h 10039"/>
              <a:gd name="connsiteX100" fmla="*/ 952 w 10356"/>
              <a:gd name="connsiteY100" fmla="*/ 8157 h 10039"/>
              <a:gd name="connsiteX101" fmla="*/ 1436 w 10356"/>
              <a:gd name="connsiteY101" fmla="*/ 8263 h 10039"/>
              <a:gd name="connsiteX102" fmla="*/ 1255 w 10356"/>
              <a:gd name="connsiteY102" fmla="*/ 8496 h 10039"/>
              <a:gd name="connsiteX103" fmla="*/ 985 w 10356"/>
              <a:gd name="connsiteY103" fmla="*/ 8456 h 10039"/>
              <a:gd name="connsiteX104" fmla="*/ 900 w 10356"/>
              <a:gd name="connsiteY104" fmla="*/ 8545 h 10039"/>
              <a:gd name="connsiteX105" fmla="*/ 871 w 10356"/>
              <a:gd name="connsiteY105" fmla="*/ 8705 h 10039"/>
              <a:gd name="connsiteX106" fmla="*/ 1004 w 10356"/>
              <a:gd name="connsiteY106" fmla="*/ 8729 h 10039"/>
              <a:gd name="connsiteX107" fmla="*/ 1419 w 10356"/>
              <a:gd name="connsiteY107" fmla="*/ 8729 h 10039"/>
              <a:gd name="connsiteX108" fmla="*/ 1535 w 10356"/>
              <a:gd name="connsiteY108" fmla="*/ 8637 h 10039"/>
              <a:gd name="connsiteX109" fmla="*/ 1614 w 10356"/>
              <a:gd name="connsiteY109" fmla="*/ 8545 h 10039"/>
              <a:gd name="connsiteX110" fmla="*/ 1740 w 10356"/>
              <a:gd name="connsiteY110" fmla="*/ 8705 h 10039"/>
              <a:gd name="connsiteX111" fmla="*/ 1655 w 10356"/>
              <a:gd name="connsiteY111" fmla="*/ 8918 h 10039"/>
              <a:gd name="connsiteX112" fmla="*/ 1515 w 10356"/>
              <a:gd name="connsiteY112" fmla="*/ 9135 h 10039"/>
              <a:gd name="connsiteX113" fmla="*/ 1419 w 10356"/>
              <a:gd name="connsiteY113" fmla="*/ 9214 h 10039"/>
              <a:gd name="connsiteX114" fmla="*/ 1614 w 10356"/>
              <a:gd name="connsiteY114" fmla="*/ 9304 h 10039"/>
              <a:gd name="connsiteX115" fmla="*/ 1769 w 10356"/>
              <a:gd name="connsiteY115" fmla="*/ 9181 h 10039"/>
              <a:gd name="connsiteX116" fmla="*/ 1941 w 10356"/>
              <a:gd name="connsiteY116" fmla="*/ 8924 h 10039"/>
              <a:gd name="connsiteX117" fmla="*/ 1999 w 10356"/>
              <a:gd name="connsiteY117" fmla="*/ 9037 h 10039"/>
              <a:gd name="connsiteX118" fmla="*/ 2042 w 10356"/>
              <a:gd name="connsiteY118" fmla="*/ 9237 h 10039"/>
              <a:gd name="connsiteX119" fmla="*/ 2119 w 10356"/>
              <a:gd name="connsiteY119" fmla="*/ 9283 h 10039"/>
              <a:gd name="connsiteX120" fmla="*/ 2223 w 10356"/>
              <a:gd name="connsiteY120" fmla="*/ 9329 h 10039"/>
              <a:gd name="connsiteX121" fmla="*/ 2184 w 10356"/>
              <a:gd name="connsiteY121" fmla="*/ 9352 h 10039"/>
              <a:gd name="connsiteX122" fmla="*/ 2274 w 10356"/>
              <a:gd name="connsiteY122" fmla="*/ 9560 h 10039"/>
              <a:gd name="connsiteX123" fmla="*/ 2287 w 10356"/>
              <a:gd name="connsiteY123" fmla="*/ 9814 h 10039"/>
              <a:gd name="connsiteX124" fmla="*/ 2378 w 10356"/>
              <a:gd name="connsiteY124" fmla="*/ 9837 h 10039"/>
              <a:gd name="connsiteX125" fmla="*/ 2384 w 10356"/>
              <a:gd name="connsiteY125" fmla="*/ 9811 h 10039"/>
              <a:gd name="connsiteX126" fmla="*/ 2563 w 10356"/>
              <a:gd name="connsiteY126" fmla="*/ 9729 h 10039"/>
              <a:gd name="connsiteX127" fmla="*/ 2848 w 10356"/>
              <a:gd name="connsiteY127" fmla="*/ 9687 h 10039"/>
              <a:gd name="connsiteX128" fmla="*/ 3078 w 10356"/>
              <a:gd name="connsiteY128" fmla="*/ 9688 h 10039"/>
              <a:gd name="connsiteX129" fmla="*/ 3117 w 10356"/>
              <a:gd name="connsiteY129" fmla="*/ 9358 h 10039"/>
              <a:gd name="connsiteX130" fmla="*/ 3113 w 10356"/>
              <a:gd name="connsiteY130" fmla="*/ 9030 h 10039"/>
              <a:gd name="connsiteX131" fmla="*/ 3255 w 10356"/>
              <a:gd name="connsiteY131" fmla="*/ 8748 h 10039"/>
              <a:gd name="connsiteX132" fmla="*/ 3649 w 10356"/>
              <a:gd name="connsiteY132" fmla="*/ 8875 h 10039"/>
              <a:gd name="connsiteX133" fmla="*/ 3934 w 10356"/>
              <a:gd name="connsiteY133" fmla="*/ 8983 h 10039"/>
              <a:gd name="connsiteX134" fmla="*/ 4158 w 10356"/>
              <a:gd name="connsiteY134" fmla="*/ 9231 h 10039"/>
              <a:gd name="connsiteX135" fmla="*/ 4352 w 10356"/>
              <a:gd name="connsiteY135" fmla="*/ 9554 h 10039"/>
              <a:gd name="connsiteX136" fmla="*/ 4495 w 10356"/>
              <a:gd name="connsiteY136" fmla="*/ 9800 h 10039"/>
              <a:gd name="connsiteX137" fmla="*/ 4702 w 10356"/>
              <a:gd name="connsiteY137" fmla="*/ 10009 h 10039"/>
              <a:gd name="connsiteX138" fmla="*/ 4904 w 10356"/>
              <a:gd name="connsiteY138" fmla="*/ 10021 h 10039"/>
              <a:gd name="connsiteX139" fmla="*/ 5164 w 10356"/>
              <a:gd name="connsiteY139" fmla="*/ 9970 h 10039"/>
              <a:gd name="connsiteX140" fmla="*/ 5322 w 10356"/>
              <a:gd name="connsiteY140" fmla="*/ 9939 h 10039"/>
              <a:gd name="connsiteX141" fmla="*/ 5531 w 10356"/>
              <a:gd name="connsiteY141" fmla="*/ 9657 h 10039"/>
              <a:gd name="connsiteX142" fmla="*/ 5698 w 10356"/>
              <a:gd name="connsiteY142" fmla="*/ 9547 h 10039"/>
              <a:gd name="connsiteX143" fmla="*/ 5794 w 10356"/>
              <a:gd name="connsiteY143" fmla="*/ 9354 h 10039"/>
              <a:gd name="connsiteX144" fmla="*/ 6000 w 10356"/>
              <a:gd name="connsiteY144" fmla="*/ 9033 h 10039"/>
              <a:gd name="connsiteX145" fmla="*/ 6203 w 10356"/>
              <a:gd name="connsiteY145" fmla="*/ 8909 h 10039"/>
              <a:gd name="connsiteX146" fmla="*/ 6462 w 10356"/>
              <a:gd name="connsiteY146" fmla="*/ 9060 h 10039"/>
              <a:gd name="connsiteX147" fmla="*/ 6654 w 10356"/>
              <a:gd name="connsiteY147" fmla="*/ 9274 h 10039"/>
              <a:gd name="connsiteX148" fmla="*/ 6787 w 10356"/>
              <a:gd name="connsiteY148" fmla="*/ 9188 h 10039"/>
              <a:gd name="connsiteX149" fmla="*/ 6889 w 10356"/>
              <a:gd name="connsiteY149" fmla="*/ 9103 h 10039"/>
              <a:gd name="connsiteX150" fmla="*/ 7008 w 10356"/>
              <a:gd name="connsiteY150" fmla="*/ 8952 h 10039"/>
              <a:gd name="connsiteX151" fmla="*/ 7135 w 10356"/>
              <a:gd name="connsiteY151" fmla="*/ 8725 h 10039"/>
              <a:gd name="connsiteX152" fmla="*/ 7246 w 10356"/>
              <a:gd name="connsiteY152" fmla="*/ 8751 h 10039"/>
              <a:gd name="connsiteX153" fmla="*/ 7280 w 10356"/>
              <a:gd name="connsiteY153" fmla="*/ 8902 h 10039"/>
              <a:gd name="connsiteX154" fmla="*/ 7225 w 10356"/>
              <a:gd name="connsiteY154" fmla="*/ 9209 h 10039"/>
              <a:gd name="connsiteX155" fmla="*/ 7527 w 10356"/>
              <a:gd name="connsiteY155" fmla="*/ 9029 h 10039"/>
              <a:gd name="connsiteX156" fmla="*/ 7695 w 10356"/>
              <a:gd name="connsiteY156" fmla="*/ 8822 h 10039"/>
              <a:gd name="connsiteX157" fmla="*/ 8162 w 10356"/>
              <a:gd name="connsiteY157" fmla="*/ 8683 h 10039"/>
              <a:gd name="connsiteX158" fmla="*/ 8344 w 10356"/>
              <a:gd name="connsiteY158" fmla="*/ 8614 h 10039"/>
              <a:gd name="connsiteX159" fmla="*/ 8720 w 10356"/>
              <a:gd name="connsiteY159" fmla="*/ 8476 h 10039"/>
              <a:gd name="connsiteX160" fmla="*/ 8953 w 10356"/>
              <a:gd name="connsiteY160" fmla="*/ 8359 h 10039"/>
              <a:gd name="connsiteX161" fmla="*/ 9692 w 10356"/>
              <a:gd name="connsiteY161" fmla="*/ 8429 h 10039"/>
              <a:gd name="connsiteX162" fmla="*/ 10004 w 10356"/>
              <a:gd name="connsiteY162" fmla="*/ 8290 h 10039"/>
              <a:gd name="connsiteX163" fmla="*/ 10017 w 10356"/>
              <a:gd name="connsiteY163" fmla="*/ 8198 h 10039"/>
              <a:gd name="connsiteX164" fmla="*/ 10133 w 10356"/>
              <a:gd name="connsiteY164" fmla="*/ 8129 h 10039"/>
              <a:gd name="connsiteX0" fmla="*/ 10315 w 10622"/>
              <a:gd name="connsiteY0" fmla="*/ 1778 h 10039"/>
              <a:gd name="connsiteX1" fmla="*/ 10618 w 10622"/>
              <a:gd name="connsiteY1" fmla="*/ 2077 h 10039"/>
              <a:gd name="connsiteX2" fmla="*/ 10032 w 10622"/>
              <a:gd name="connsiteY2" fmla="*/ 2077 h 10039"/>
              <a:gd name="connsiteX3" fmla="*/ 9758 w 10622"/>
              <a:gd name="connsiteY3" fmla="*/ 1990 h 10039"/>
              <a:gd name="connsiteX4" fmla="*/ 9607 w 10622"/>
              <a:gd name="connsiteY4" fmla="*/ 2045 h 10039"/>
              <a:gd name="connsiteX5" fmla="*/ 9419 w 10622"/>
              <a:gd name="connsiteY5" fmla="*/ 1863 h 10039"/>
              <a:gd name="connsiteX6" fmla="*/ 9146 w 10622"/>
              <a:gd name="connsiteY6" fmla="*/ 1931 h 10039"/>
              <a:gd name="connsiteX7" fmla="*/ 8463 w 10622"/>
              <a:gd name="connsiteY7" fmla="*/ 2104 h 10039"/>
              <a:gd name="connsiteX8" fmla="*/ 8276 w 10622"/>
              <a:gd name="connsiteY8" fmla="*/ 1822 h 10039"/>
              <a:gd name="connsiteX9" fmla="*/ 8159 w 10622"/>
              <a:gd name="connsiteY9" fmla="*/ 1974 h 10039"/>
              <a:gd name="connsiteX10" fmla="*/ 7817 w 10622"/>
              <a:gd name="connsiteY10" fmla="*/ 1752 h 10039"/>
              <a:gd name="connsiteX11" fmla="*/ 7611 w 10622"/>
              <a:gd name="connsiteY11" fmla="*/ 1488 h 10039"/>
              <a:gd name="connsiteX12" fmla="*/ 7391 w 10622"/>
              <a:gd name="connsiteY12" fmla="*/ 1676 h 10039"/>
              <a:gd name="connsiteX13" fmla="*/ 7152 w 10622"/>
              <a:gd name="connsiteY13" fmla="*/ 1329 h 10039"/>
              <a:gd name="connsiteX14" fmla="*/ 7076 w 10622"/>
              <a:gd name="connsiteY14" fmla="*/ 901 h 10039"/>
              <a:gd name="connsiteX15" fmla="*/ 6751 w 10622"/>
              <a:gd name="connsiteY15" fmla="*/ 1108 h 10039"/>
              <a:gd name="connsiteX16" fmla="*/ 6521 w 10622"/>
              <a:gd name="connsiteY16" fmla="*/ 809 h 10039"/>
              <a:gd name="connsiteX17" fmla="*/ 6424 w 10622"/>
              <a:gd name="connsiteY17" fmla="*/ 304 h 10039"/>
              <a:gd name="connsiteX18" fmla="*/ 6334 w 10622"/>
              <a:gd name="connsiteY18" fmla="*/ 377 h 10039"/>
              <a:gd name="connsiteX19" fmla="*/ 6054 w 10622"/>
              <a:gd name="connsiteY19" fmla="*/ 506 h 10039"/>
              <a:gd name="connsiteX20" fmla="*/ 5310 w 10622"/>
              <a:gd name="connsiteY20" fmla="*/ 519 h 10039"/>
              <a:gd name="connsiteX21" fmla="*/ 4939 w 10622"/>
              <a:gd name="connsiteY21" fmla="*/ 694 h 10039"/>
              <a:gd name="connsiteX22" fmla="*/ 4764 w 10622"/>
              <a:gd name="connsiteY22" fmla="*/ 786 h 10039"/>
              <a:gd name="connsiteX23" fmla="*/ 4570 w 10622"/>
              <a:gd name="connsiteY23" fmla="*/ 766 h 10039"/>
              <a:gd name="connsiteX24" fmla="*/ 4349 w 10622"/>
              <a:gd name="connsiteY24" fmla="*/ 974 h 10039"/>
              <a:gd name="connsiteX25" fmla="*/ 4116 w 10622"/>
              <a:gd name="connsiteY25" fmla="*/ 1343 h 10039"/>
              <a:gd name="connsiteX26" fmla="*/ 3934 w 10622"/>
              <a:gd name="connsiteY26" fmla="*/ 1435 h 10039"/>
              <a:gd name="connsiteX27" fmla="*/ 3818 w 10622"/>
              <a:gd name="connsiteY27" fmla="*/ 1851 h 10039"/>
              <a:gd name="connsiteX28" fmla="*/ 3740 w 10622"/>
              <a:gd name="connsiteY28" fmla="*/ 1943 h 10039"/>
              <a:gd name="connsiteX29" fmla="*/ 3584 w 10622"/>
              <a:gd name="connsiteY29" fmla="*/ 1874 h 10039"/>
              <a:gd name="connsiteX30" fmla="*/ 3571 w 10622"/>
              <a:gd name="connsiteY30" fmla="*/ 1805 h 10039"/>
              <a:gd name="connsiteX31" fmla="*/ 3481 w 10622"/>
              <a:gd name="connsiteY31" fmla="*/ 1920 h 10039"/>
              <a:gd name="connsiteX32" fmla="*/ 3073 w 10622"/>
              <a:gd name="connsiteY32" fmla="*/ 1808 h 10039"/>
              <a:gd name="connsiteX33" fmla="*/ 2521 w 10622"/>
              <a:gd name="connsiteY33" fmla="*/ 1828 h 10039"/>
              <a:gd name="connsiteX34" fmla="*/ 1731 w 10622"/>
              <a:gd name="connsiteY34" fmla="*/ 828 h 10039"/>
              <a:gd name="connsiteX35" fmla="*/ 1593 w 10622"/>
              <a:gd name="connsiteY35" fmla="*/ 1 h 10039"/>
              <a:gd name="connsiteX36" fmla="*/ 444 w 10622"/>
              <a:gd name="connsiteY36" fmla="*/ 278 h 10039"/>
              <a:gd name="connsiteX37" fmla="*/ 0 w 10622"/>
              <a:gd name="connsiteY37" fmla="*/ 1861 h 10039"/>
              <a:gd name="connsiteX38" fmla="*/ 338 w 10622"/>
              <a:gd name="connsiteY38" fmla="*/ 2335 h 10039"/>
              <a:gd name="connsiteX39" fmla="*/ 580 w 10622"/>
              <a:gd name="connsiteY39" fmla="*/ 2603 h 10039"/>
              <a:gd name="connsiteX40" fmla="*/ 1447 w 10622"/>
              <a:gd name="connsiteY40" fmla="*/ 2067 h 10039"/>
              <a:gd name="connsiteX41" fmla="*/ 2651 w 10622"/>
              <a:gd name="connsiteY41" fmla="*/ 2428 h 10039"/>
              <a:gd name="connsiteX42" fmla="*/ 2638 w 10622"/>
              <a:gd name="connsiteY42" fmla="*/ 2566 h 10039"/>
              <a:gd name="connsiteX43" fmla="*/ 2417 w 10622"/>
              <a:gd name="connsiteY43" fmla="*/ 2589 h 10039"/>
              <a:gd name="connsiteX44" fmla="*/ 2391 w 10622"/>
              <a:gd name="connsiteY44" fmla="*/ 2659 h 10039"/>
              <a:gd name="connsiteX45" fmla="*/ 2184 w 10622"/>
              <a:gd name="connsiteY45" fmla="*/ 2728 h 10039"/>
              <a:gd name="connsiteX46" fmla="*/ 2171 w 10622"/>
              <a:gd name="connsiteY46" fmla="*/ 2798 h 10039"/>
              <a:gd name="connsiteX47" fmla="*/ 2132 w 10622"/>
              <a:gd name="connsiteY47" fmla="*/ 2821 h 10039"/>
              <a:gd name="connsiteX48" fmla="*/ 2099 w 10622"/>
              <a:gd name="connsiteY48" fmla="*/ 2909 h 10039"/>
              <a:gd name="connsiteX49" fmla="*/ 2076 w 10622"/>
              <a:gd name="connsiteY49" fmla="*/ 3062 h 10039"/>
              <a:gd name="connsiteX50" fmla="*/ 1800 w 10622"/>
              <a:gd name="connsiteY50" fmla="*/ 2912 h 10039"/>
              <a:gd name="connsiteX51" fmla="*/ 1386 w 10622"/>
              <a:gd name="connsiteY51" fmla="*/ 2667 h 10039"/>
              <a:gd name="connsiteX52" fmla="*/ 1269 w 10622"/>
              <a:gd name="connsiteY52" fmla="*/ 2661 h 10039"/>
              <a:gd name="connsiteX53" fmla="*/ 1370 w 10622"/>
              <a:gd name="connsiteY53" fmla="*/ 3018 h 10039"/>
              <a:gd name="connsiteX54" fmla="*/ 1155 w 10622"/>
              <a:gd name="connsiteY54" fmla="*/ 2964 h 10039"/>
              <a:gd name="connsiteX55" fmla="*/ 1046 w 10622"/>
              <a:gd name="connsiteY55" fmla="*/ 2833 h 10039"/>
              <a:gd name="connsiteX56" fmla="*/ 716 w 10622"/>
              <a:gd name="connsiteY56" fmla="*/ 2857 h 10039"/>
              <a:gd name="connsiteX57" fmla="*/ 485 w 10622"/>
              <a:gd name="connsiteY57" fmla="*/ 2931 h 10039"/>
              <a:gd name="connsiteX58" fmla="*/ 394 w 10622"/>
              <a:gd name="connsiteY58" fmla="*/ 3297 h 10039"/>
              <a:gd name="connsiteX59" fmla="*/ 395 w 10622"/>
              <a:gd name="connsiteY59" fmla="*/ 3443 h 10039"/>
              <a:gd name="connsiteX60" fmla="*/ 290 w 10622"/>
              <a:gd name="connsiteY60" fmla="*/ 3535 h 10039"/>
              <a:gd name="connsiteX61" fmla="*/ 238 w 10622"/>
              <a:gd name="connsiteY61" fmla="*/ 3675 h 10039"/>
              <a:gd name="connsiteX62" fmla="*/ 278 w 10622"/>
              <a:gd name="connsiteY62" fmla="*/ 3821 h 10039"/>
              <a:gd name="connsiteX63" fmla="*/ 234 w 10622"/>
              <a:gd name="connsiteY63" fmla="*/ 4060 h 10039"/>
              <a:gd name="connsiteX64" fmla="*/ 200 w 10622"/>
              <a:gd name="connsiteY64" fmla="*/ 4221 h 10039"/>
              <a:gd name="connsiteX65" fmla="*/ 278 w 10622"/>
              <a:gd name="connsiteY65" fmla="*/ 4352 h 10039"/>
              <a:gd name="connsiteX66" fmla="*/ 441 w 10622"/>
              <a:gd name="connsiteY66" fmla="*/ 4337 h 10039"/>
              <a:gd name="connsiteX67" fmla="*/ 583 w 10622"/>
              <a:gd name="connsiteY67" fmla="*/ 4240 h 10039"/>
              <a:gd name="connsiteX68" fmla="*/ 756 w 10622"/>
              <a:gd name="connsiteY68" fmla="*/ 4324 h 10039"/>
              <a:gd name="connsiteX69" fmla="*/ 559 w 10622"/>
              <a:gd name="connsiteY69" fmla="*/ 4460 h 10039"/>
              <a:gd name="connsiteX70" fmla="*/ 658 w 10622"/>
              <a:gd name="connsiteY70" fmla="*/ 4846 h 10039"/>
              <a:gd name="connsiteX71" fmla="*/ 674 w 10622"/>
              <a:gd name="connsiteY71" fmla="*/ 5059 h 10039"/>
              <a:gd name="connsiteX72" fmla="*/ 615 w 10622"/>
              <a:gd name="connsiteY72" fmla="*/ 5174 h 10039"/>
              <a:gd name="connsiteX73" fmla="*/ 640 w 10622"/>
              <a:gd name="connsiteY73" fmla="*/ 5244 h 10039"/>
              <a:gd name="connsiteX74" fmla="*/ 615 w 10622"/>
              <a:gd name="connsiteY74" fmla="*/ 5382 h 10039"/>
              <a:gd name="connsiteX75" fmla="*/ 585 w 10622"/>
              <a:gd name="connsiteY75" fmla="*/ 5388 h 10039"/>
              <a:gd name="connsiteX76" fmla="*/ 638 w 10622"/>
              <a:gd name="connsiteY76" fmla="*/ 5790 h 10039"/>
              <a:gd name="connsiteX77" fmla="*/ 445 w 10622"/>
              <a:gd name="connsiteY77" fmla="*/ 5628 h 10039"/>
              <a:gd name="connsiteX78" fmla="*/ 292 w 10622"/>
              <a:gd name="connsiteY78" fmla="*/ 5618 h 10039"/>
              <a:gd name="connsiteX79" fmla="*/ 371 w 10622"/>
              <a:gd name="connsiteY79" fmla="*/ 5949 h 10039"/>
              <a:gd name="connsiteX80" fmla="*/ 283 w 10622"/>
              <a:gd name="connsiteY80" fmla="*/ 5944 h 10039"/>
              <a:gd name="connsiteX81" fmla="*/ 209 w 10622"/>
              <a:gd name="connsiteY81" fmla="*/ 6131 h 10039"/>
              <a:gd name="connsiteX82" fmla="*/ 449 w 10622"/>
              <a:gd name="connsiteY82" fmla="*/ 6309 h 10039"/>
              <a:gd name="connsiteX83" fmla="*/ 547 w 10622"/>
              <a:gd name="connsiteY83" fmla="*/ 6349 h 10039"/>
              <a:gd name="connsiteX84" fmla="*/ 812 w 10622"/>
              <a:gd name="connsiteY84" fmla="*/ 6563 h 10039"/>
              <a:gd name="connsiteX85" fmla="*/ 853 w 10622"/>
              <a:gd name="connsiteY85" fmla="*/ 6806 h 10039"/>
              <a:gd name="connsiteX86" fmla="*/ 763 w 10622"/>
              <a:gd name="connsiteY86" fmla="*/ 6962 h 10039"/>
              <a:gd name="connsiteX87" fmla="*/ 446 w 10622"/>
              <a:gd name="connsiteY87" fmla="*/ 6744 h 10039"/>
              <a:gd name="connsiteX88" fmla="*/ 387 w 10622"/>
              <a:gd name="connsiteY88" fmla="*/ 6872 h 10039"/>
              <a:gd name="connsiteX89" fmla="*/ 312 w 10622"/>
              <a:gd name="connsiteY89" fmla="*/ 7056 h 10039"/>
              <a:gd name="connsiteX90" fmla="*/ 449 w 10622"/>
              <a:gd name="connsiteY90" fmla="*/ 7032 h 10039"/>
              <a:gd name="connsiteX91" fmla="*/ 579 w 10622"/>
              <a:gd name="connsiteY91" fmla="*/ 7153 h 10039"/>
              <a:gd name="connsiteX92" fmla="*/ 719 w 10622"/>
              <a:gd name="connsiteY92" fmla="*/ 7114 h 10039"/>
              <a:gd name="connsiteX93" fmla="*/ 799 w 10622"/>
              <a:gd name="connsiteY93" fmla="*/ 7321 h 10039"/>
              <a:gd name="connsiteX94" fmla="*/ 731 w 10622"/>
              <a:gd name="connsiteY94" fmla="*/ 7436 h 10039"/>
              <a:gd name="connsiteX95" fmla="*/ 744 w 10622"/>
              <a:gd name="connsiteY95" fmla="*/ 7599 h 10039"/>
              <a:gd name="connsiteX96" fmla="*/ 930 w 10622"/>
              <a:gd name="connsiteY96" fmla="*/ 7763 h 10039"/>
              <a:gd name="connsiteX97" fmla="*/ 911 w 10622"/>
              <a:gd name="connsiteY97" fmla="*/ 7953 h 10039"/>
              <a:gd name="connsiteX98" fmla="*/ 823 w 10622"/>
              <a:gd name="connsiteY98" fmla="*/ 7967 h 10039"/>
              <a:gd name="connsiteX99" fmla="*/ 783 w 10622"/>
              <a:gd name="connsiteY99" fmla="*/ 8215 h 10039"/>
              <a:gd name="connsiteX100" fmla="*/ 952 w 10622"/>
              <a:gd name="connsiteY100" fmla="*/ 8157 h 10039"/>
              <a:gd name="connsiteX101" fmla="*/ 1436 w 10622"/>
              <a:gd name="connsiteY101" fmla="*/ 8263 h 10039"/>
              <a:gd name="connsiteX102" fmla="*/ 1255 w 10622"/>
              <a:gd name="connsiteY102" fmla="*/ 8496 h 10039"/>
              <a:gd name="connsiteX103" fmla="*/ 985 w 10622"/>
              <a:gd name="connsiteY103" fmla="*/ 8456 h 10039"/>
              <a:gd name="connsiteX104" fmla="*/ 900 w 10622"/>
              <a:gd name="connsiteY104" fmla="*/ 8545 h 10039"/>
              <a:gd name="connsiteX105" fmla="*/ 871 w 10622"/>
              <a:gd name="connsiteY105" fmla="*/ 8705 h 10039"/>
              <a:gd name="connsiteX106" fmla="*/ 1004 w 10622"/>
              <a:gd name="connsiteY106" fmla="*/ 8729 h 10039"/>
              <a:gd name="connsiteX107" fmla="*/ 1419 w 10622"/>
              <a:gd name="connsiteY107" fmla="*/ 8729 h 10039"/>
              <a:gd name="connsiteX108" fmla="*/ 1535 w 10622"/>
              <a:gd name="connsiteY108" fmla="*/ 8637 h 10039"/>
              <a:gd name="connsiteX109" fmla="*/ 1614 w 10622"/>
              <a:gd name="connsiteY109" fmla="*/ 8545 h 10039"/>
              <a:gd name="connsiteX110" fmla="*/ 1740 w 10622"/>
              <a:gd name="connsiteY110" fmla="*/ 8705 h 10039"/>
              <a:gd name="connsiteX111" fmla="*/ 1655 w 10622"/>
              <a:gd name="connsiteY111" fmla="*/ 8918 h 10039"/>
              <a:gd name="connsiteX112" fmla="*/ 1515 w 10622"/>
              <a:gd name="connsiteY112" fmla="*/ 9135 h 10039"/>
              <a:gd name="connsiteX113" fmla="*/ 1419 w 10622"/>
              <a:gd name="connsiteY113" fmla="*/ 9214 h 10039"/>
              <a:gd name="connsiteX114" fmla="*/ 1614 w 10622"/>
              <a:gd name="connsiteY114" fmla="*/ 9304 h 10039"/>
              <a:gd name="connsiteX115" fmla="*/ 1769 w 10622"/>
              <a:gd name="connsiteY115" fmla="*/ 9181 h 10039"/>
              <a:gd name="connsiteX116" fmla="*/ 1941 w 10622"/>
              <a:gd name="connsiteY116" fmla="*/ 8924 h 10039"/>
              <a:gd name="connsiteX117" fmla="*/ 1999 w 10622"/>
              <a:gd name="connsiteY117" fmla="*/ 9037 h 10039"/>
              <a:gd name="connsiteX118" fmla="*/ 2042 w 10622"/>
              <a:gd name="connsiteY118" fmla="*/ 9237 h 10039"/>
              <a:gd name="connsiteX119" fmla="*/ 2119 w 10622"/>
              <a:gd name="connsiteY119" fmla="*/ 9283 h 10039"/>
              <a:gd name="connsiteX120" fmla="*/ 2223 w 10622"/>
              <a:gd name="connsiteY120" fmla="*/ 9329 h 10039"/>
              <a:gd name="connsiteX121" fmla="*/ 2184 w 10622"/>
              <a:gd name="connsiteY121" fmla="*/ 9352 h 10039"/>
              <a:gd name="connsiteX122" fmla="*/ 2274 w 10622"/>
              <a:gd name="connsiteY122" fmla="*/ 9560 h 10039"/>
              <a:gd name="connsiteX123" fmla="*/ 2287 w 10622"/>
              <a:gd name="connsiteY123" fmla="*/ 9814 h 10039"/>
              <a:gd name="connsiteX124" fmla="*/ 2378 w 10622"/>
              <a:gd name="connsiteY124" fmla="*/ 9837 h 10039"/>
              <a:gd name="connsiteX125" fmla="*/ 2384 w 10622"/>
              <a:gd name="connsiteY125" fmla="*/ 9811 h 10039"/>
              <a:gd name="connsiteX126" fmla="*/ 2563 w 10622"/>
              <a:gd name="connsiteY126" fmla="*/ 9729 h 10039"/>
              <a:gd name="connsiteX127" fmla="*/ 2848 w 10622"/>
              <a:gd name="connsiteY127" fmla="*/ 9687 h 10039"/>
              <a:gd name="connsiteX128" fmla="*/ 3078 w 10622"/>
              <a:gd name="connsiteY128" fmla="*/ 9688 h 10039"/>
              <a:gd name="connsiteX129" fmla="*/ 3117 w 10622"/>
              <a:gd name="connsiteY129" fmla="*/ 9358 h 10039"/>
              <a:gd name="connsiteX130" fmla="*/ 3113 w 10622"/>
              <a:gd name="connsiteY130" fmla="*/ 9030 h 10039"/>
              <a:gd name="connsiteX131" fmla="*/ 3255 w 10622"/>
              <a:gd name="connsiteY131" fmla="*/ 8748 h 10039"/>
              <a:gd name="connsiteX132" fmla="*/ 3649 w 10622"/>
              <a:gd name="connsiteY132" fmla="*/ 8875 h 10039"/>
              <a:gd name="connsiteX133" fmla="*/ 3934 w 10622"/>
              <a:gd name="connsiteY133" fmla="*/ 8983 h 10039"/>
              <a:gd name="connsiteX134" fmla="*/ 4158 w 10622"/>
              <a:gd name="connsiteY134" fmla="*/ 9231 h 10039"/>
              <a:gd name="connsiteX135" fmla="*/ 4352 w 10622"/>
              <a:gd name="connsiteY135" fmla="*/ 9554 h 10039"/>
              <a:gd name="connsiteX136" fmla="*/ 4495 w 10622"/>
              <a:gd name="connsiteY136" fmla="*/ 9800 h 10039"/>
              <a:gd name="connsiteX137" fmla="*/ 4702 w 10622"/>
              <a:gd name="connsiteY137" fmla="*/ 10009 h 10039"/>
              <a:gd name="connsiteX138" fmla="*/ 4904 w 10622"/>
              <a:gd name="connsiteY138" fmla="*/ 10021 h 10039"/>
              <a:gd name="connsiteX139" fmla="*/ 5164 w 10622"/>
              <a:gd name="connsiteY139" fmla="*/ 9970 h 10039"/>
              <a:gd name="connsiteX140" fmla="*/ 5322 w 10622"/>
              <a:gd name="connsiteY140" fmla="*/ 9939 h 10039"/>
              <a:gd name="connsiteX141" fmla="*/ 5531 w 10622"/>
              <a:gd name="connsiteY141" fmla="*/ 9657 h 10039"/>
              <a:gd name="connsiteX142" fmla="*/ 5698 w 10622"/>
              <a:gd name="connsiteY142" fmla="*/ 9547 h 10039"/>
              <a:gd name="connsiteX143" fmla="*/ 5794 w 10622"/>
              <a:gd name="connsiteY143" fmla="*/ 9354 h 10039"/>
              <a:gd name="connsiteX144" fmla="*/ 6000 w 10622"/>
              <a:gd name="connsiteY144" fmla="*/ 9033 h 10039"/>
              <a:gd name="connsiteX145" fmla="*/ 6203 w 10622"/>
              <a:gd name="connsiteY145" fmla="*/ 8909 h 10039"/>
              <a:gd name="connsiteX146" fmla="*/ 6462 w 10622"/>
              <a:gd name="connsiteY146" fmla="*/ 9060 h 10039"/>
              <a:gd name="connsiteX147" fmla="*/ 6654 w 10622"/>
              <a:gd name="connsiteY147" fmla="*/ 9274 h 10039"/>
              <a:gd name="connsiteX148" fmla="*/ 6787 w 10622"/>
              <a:gd name="connsiteY148" fmla="*/ 9188 h 10039"/>
              <a:gd name="connsiteX149" fmla="*/ 6889 w 10622"/>
              <a:gd name="connsiteY149" fmla="*/ 9103 h 10039"/>
              <a:gd name="connsiteX150" fmla="*/ 7008 w 10622"/>
              <a:gd name="connsiteY150" fmla="*/ 8952 h 10039"/>
              <a:gd name="connsiteX151" fmla="*/ 7135 w 10622"/>
              <a:gd name="connsiteY151" fmla="*/ 8725 h 10039"/>
              <a:gd name="connsiteX152" fmla="*/ 7246 w 10622"/>
              <a:gd name="connsiteY152" fmla="*/ 8751 h 10039"/>
              <a:gd name="connsiteX153" fmla="*/ 7280 w 10622"/>
              <a:gd name="connsiteY153" fmla="*/ 8902 h 10039"/>
              <a:gd name="connsiteX154" fmla="*/ 7225 w 10622"/>
              <a:gd name="connsiteY154" fmla="*/ 9209 h 10039"/>
              <a:gd name="connsiteX155" fmla="*/ 7527 w 10622"/>
              <a:gd name="connsiteY155" fmla="*/ 9029 h 10039"/>
              <a:gd name="connsiteX156" fmla="*/ 7695 w 10622"/>
              <a:gd name="connsiteY156" fmla="*/ 8822 h 10039"/>
              <a:gd name="connsiteX157" fmla="*/ 8162 w 10622"/>
              <a:gd name="connsiteY157" fmla="*/ 8683 h 10039"/>
              <a:gd name="connsiteX158" fmla="*/ 8344 w 10622"/>
              <a:gd name="connsiteY158" fmla="*/ 8614 h 10039"/>
              <a:gd name="connsiteX159" fmla="*/ 8720 w 10622"/>
              <a:gd name="connsiteY159" fmla="*/ 8476 h 10039"/>
              <a:gd name="connsiteX160" fmla="*/ 8953 w 10622"/>
              <a:gd name="connsiteY160" fmla="*/ 8359 h 10039"/>
              <a:gd name="connsiteX161" fmla="*/ 9692 w 10622"/>
              <a:gd name="connsiteY161" fmla="*/ 8429 h 10039"/>
              <a:gd name="connsiteX162" fmla="*/ 10004 w 10622"/>
              <a:gd name="connsiteY162" fmla="*/ 8290 h 10039"/>
              <a:gd name="connsiteX163" fmla="*/ 10017 w 10622"/>
              <a:gd name="connsiteY163" fmla="*/ 8198 h 10039"/>
              <a:gd name="connsiteX164" fmla="*/ 10133 w 10622"/>
              <a:gd name="connsiteY164" fmla="*/ 8129 h 10039"/>
              <a:gd name="connsiteX0" fmla="*/ 10800 w 10800"/>
              <a:gd name="connsiteY0" fmla="*/ 1986 h 10039"/>
              <a:gd name="connsiteX1" fmla="*/ 10618 w 10800"/>
              <a:gd name="connsiteY1" fmla="*/ 2077 h 10039"/>
              <a:gd name="connsiteX2" fmla="*/ 10032 w 10800"/>
              <a:gd name="connsiteY2" fmla="*/ 2077 h 10039"/>
              <a:gd name="connsiteX3" fmla="*/ 9758 w 10800"/>
              <a:gd name="connsiteY3" fmla="*/ 1990 h 10039"/>
              <a:gd name="connsiteX4" fmla="*/ 9607 w 10800"/>
              <a:gd name="connsiteY4" fmla="*/ 2045 h 10039"/>
              <a:gd name="connsiteX5" fmla="*/ 9419 w 10800"/>
              <a:gd name="connsiteY5" fmla="*/ 1863 h 10039"/>
              <a:gd name="connsiteX6" fmla="*/ 9146 w 10800"/>
              <a:gd name="connsiteY6" fmla="*/ 1931 h 10039"/>
              <a:gd name="connsiteX7" fmla="*/ 8463 w 10800"/>
              <a:gd name="connsiteY7" fmla="*/ 2104 h 10039"/>
              <a:gd name="connsiteX8" fmla="*/ 8276 w 10800"/>
              <a:gd name="connsiteY8" fmla="*/ 1822 h 10039"/>
              <a:gd name="connsiteX9" fmla="*/ 8159 w 10800"/>
              <a:gd name="connsiteY9" fmla="*/ 1974 h 10039"/>
              <a:gd name="connsiteX10" fmla="*/ 7817 w 10800"/>
              <a:gd name="connsiteY10" fmla="*/ 1752 h 10039"/>
              <a:gd name="connsiteX11" fmla="*/ 7611 w 10800"/>
              <a:gd name="connsiteY11" fmla="*/ 1488 h 10039"/>
              <a:gd name="connsiteX12" fmla="*/ 7391 w 10800"/>
              <a:gd name="connsiteY12" fmla="*/ 1676 h 10039"/>
              <a:gd name="connsiteX13" fmla="*/ 7152 w 10800"/>
              <a:gd name="connsiteY13" fmla="*/ 1329 h 10039"/>
              <a:gd name="connsiteX14" fmla="*/ 7076 w 10800"/>
              <a:gd name="connsiteY14" fmla="*/ 901 h 10039"/>
              <a:gd name="connsiteX15" fmla="*/ 6751 w 10800"/>
              <a:gd name="connsiteY15" fmla="*/ 1108 h 10039"/>
              <a:gd name="connsiteX16" fmla="*/ 6521 w 10800"/>
              <a:gd name="connsiteY16" fmla="*/ 809 h 10039"/>
              <a:gd name="connsiteX17" fmla="*/ 6424 w 10800"/>
              <a:gd name="connsiteY17" fmla="*/ 304 h 10039"/>
              <a:gd name="connsiteX18" fmla="*/ 6334 w 10800"/>
              <a:gd name="connsiteY18" fmla="*/ 377 h 10039"/>
              <a:gd name="connsiteX19" fmla="*/ 6054 w 10800"/>
              <a:gd name="connsiteY19" fmla="*/ 506 h 10039"/>
              <a:gd name="connsiteX20" fmla="*/ 5310 w 10800"/>
              <a:gd name="connsiteY20" fmla="*/ 519 h 10039"/>
              <a:gd name="connsiteX21" fmla="*/ 4939 w 10800"/>
              <a:gd name="connsiteY21" fmla="*/ 694 h 10039"/>
              <a:gd name="connsiteX22" fmla="*/ 4764 w 10800"/>
              <a:gd name="connsiteY22" fmla="*/ 786 h 10039"/>
              <a:gd name="connsiteX23" fmla="*/ 4570 w 10800"/>
              <a:gd name="connsiteY23" fmla="*/ 766 h 10039"/>
              <a:gd name="connsiteX24" fmla="*/ 4349 w 10800"/>
              <a:gd name="connsiteY24" fmla="*/ 974 h 10039"/>
              <a:gd name="connsiteX25" fmla="*/ 4116 w 10800"/>
              <a:gd name="connsiteY25" fmla="*/ 1343 h 10039"/>
              <a:gd name="connsiteX26" fmla="*/ 3934 w 10800"/>
              <a:gd name="connsiteY26" fmla="*/ 1435 h 10039"/>
              <a:gd name="connsiteX27" fmla="*/ 3818 w 10800"/>
              <a:gd name="connsiteY27" fmla="*/ 1851 h 10039"/>
              <a:gd name="connsiteX28" fmla="*/ 3740 w 10800"/>
              <a:gd name="connsiteY28" fmla="*/ 1943 h 10039"/>
              <a:gd name="connsiteX29" fmla="*/ 3584 w 10800"/>
              <a:gd name="connsiteY29" fmla="*/ 1874 h 10039"/>
              <a:gd name="connsiteX30" fmla="*/ 3571 w 10800"/>
              <a:gd name="connsiteY30" fmla="*/ 1805 h 10039"/>
              <a:gd name="connsiteX31" fmla="*/ 3481 w 10800"/>
              <a:gd name="connsiteY31" fmla="*/ 1920 h 10039"/>
              <a:gd name="connsiteX32" fmla="*/ 3073 w 10800"/>
              <a:gd name="connsiteY32" fmla="*/ 1808 h 10039"/>
              <a:gd name="connsiteX33" fmla="*/ 2521 w 10800"/>
              <a:gd name="connsiteY33" fmla="*/ 1828 h 10039"/>
              <a:gd name="connsiteX34" fmla="*/ 1731 w 10800"/>
              <a:gd name="connsiteY34" fmla="*/ 828 h 10039"/>
              <a:gd name="connsiteX35" fmla="*/ 1593 w 10800"/>
              <a:gd name="connsiteY35" fmla="*/ 1 h 10039"/>
              <a:gd name="connsiteX36" fmla="*/ 444 w 10800"/>
              <a:gd name="connsiteY36" fmla="*/ 278 h 10039"/>
              <a:gd name="connsiteX37" fmla="*/ 0 w 10800"/>
              <a:gd name="connsiteY37" fmla="*/ 1861 h 10039"/>
              <a:gd name="connsiteX38" fmla="*/ 338 w 10800"/>
              <a:gd name="connsiteY38" fmla="*/ 2335 h 10039"/>
              <a:gd name="connsiteX39" fmla="*/ 580 w 10800"/>
              <a:gd name="connsiteY39" fmla="*/ 2603 h 10039"/>
              <a:gd name="connsiteX40" fmla="*/ 1447 w 10800"/>
              <a:gd name="connsiteY40" fmla="*/ 2067 h 10039"/>
              <a:gd name="connsiteX41" fmla="*/ 2651 w 10800"/>
              <a:gd name="connsiteY41" fmla="*/ 2428 h 10039"/>
              <a:gd name="connsiteX42" fmla="*/ 2638 w 10800"/>
              <a:gd name="connsiteY42" fmla="*/ 2566 h 10039"/>
              <a:gd name="connsiteX43" fmla="*/ 2417 w 10800"/>
              <a:gd name="connsiteY43" fmla="*/ 2589 h 10039"/>
              <a:gd name="connsiteX44" fmla="*/ 2391 w 10800"/>
              <a:gd name="connsiteY44" fmla="*/ 2659 h 10039"/>
              <a:gd name="connsiteX45" fmla="*/ 2184 w 10800"/>
              <a:gd name="connsiteY45" fmla="*/ 2728 h 10039"/>
              <a:gd name="connsiteX46" fmla="*/ 2171 w 10800"/>
              <a:gd name="connsiteY46" fmla="*/ 2798 h 10039"/>
              <a:gd name="connsiteX47" fmla="*/ 2132 w 10800"/>
              <a:gd name="connsiteY47" fmla="*/ 2821 h 10039"/>
              <a:gd name="connsiteX48" fmla="*/ 2099 w 10800"/>
              <a:gd name="connsiteY48" fmla="*/ 2909 h 10039"/>
              <a:gd name="connsiteX49" fmla="*/ 2076 w 10800"/>
              <a:gd name="connsiteY49" fmla="*/ 3062 h 10039"/>
              <a:gd name="connsiteX50" fmla="*/ 1800 w 10800"/>
              <a:gd name="connsiteY50" fmla="*/ 2912 h 10039"/>
              <a:gd name="connsiteX51" fmla="*/ 1386 w 10800"/>
              <a:gd name="connsiteY51" fmla="*/ 2667 h 10039"/>
              <a:gd name="connsiteX52" fmla="*/ 1269 w 10800"/>
              <a:gd name="connsiteY52" fmla="*/ 2661 h 10039"/>
              <a:gd name="connsiteX53" fmla="*/ 1370 w 10800"/>
              <a:gd name="connsiteY53" fmla="*/ 3018 h 10039"/>
              <a:gd name="connsiteX54" fmla="*/ 1155 w 10800"/>
              <a:gd name="connsiteY54" fmla="*/ 2964 h 10039"/>
              <a:gd name="connsiteX55" fmla="*/ 1046 w 10800"/>
              <a:gd name="connsiteY55" fmla="*/ 2833 h 10039"/>
              <a:gd name="connsiteX56" fmla="*/ 716 w 10800"/>
              <a:gd name="connsiteY56" fmla="*/ 2857 h 10039"/>
              <a:gd name="connsiteX57" fmla="*/ 485 w 10800"/>
              <a:gd name="connsiteY57" fmla="*/ 2931 h 10039"/>
              <a:gd name="connsiteX58" fmla="*/ 394 w 10800"/>
              <a:gd name="connsiteY58" fmla="*/ 3297 h 10039"/>
              <a:gd name="connsiteX59" fmla="*/ 395 w 10800"/>
              <a:gd name="connsiteY59" fmla="*/ 3443 h 10039"/>
              <a:gd name="connsiteX60" fmla="*/ 290 w 10800"/>
              <a:gd name="connsiteY60" fmla="*/ 3535 h 10039"/>
              <a:gd name="connsiteX61" fmla="*/ 238 w 10800"/>
              <a:gd name="connsiteY61" fmla="*/ 3675 h 10039"/>
              <a:gd name="connsiteX62" fmla="*/ 278 w 10800"/>
              <a:gd name="connsiteY62" fmla="*/ 3821 h 10039"/>
              <a:gd name="connsiteX63" fmla="*/ 234 w 10800"/>
              <a:gd name="connsiteY63" fmla="*/ 4060 h 10039"/>
              <a:gd name="connsiteX64" fmla="*/ 200 w 10800"/>
              <a:gd name="connsiteY64" fmla="*/ 4221 h 10039"/>
              <a:gd name="connsiteX65" fmla="*/ 278 w 10800"/>
              <a:gd name="connsiteY65" fmla="*/ 4352 h 10039"/>
              <a:gd name="connsiteX66" fmla="*/ 441 w 10800"/>
              <a:gd name="connsiteY66" fmla="*/ 4337 h 10039"/>
              <a:gd name="connsiteX67" fmla="*/ 583 w 10800"/>
              <a:gd name="connsiteY67" fmla="*/ 4240 h 10039"/>
              <a:gd name="connsiteX68" fmla="*/ 756 w 10800"/>
              <a:gd name="connsiteY68" fmla="*/ 4324 h 10039"/>
              <a:gd name="connsiteX69" fmla="*/ 559 w 10800"/>
              <a:gd name="connsiteY69" fmla="*/ 4460 h 10039"/>
              <a:gd name="connsiteX70" fmla="*/ 658 w 10800"/>
              <a:gd name="connsiteY70" fmla="*/ 4846 h 10039"/>
              <a:gd name="connsiteX71" fmla="*/ 674 w 10800"/>
              <a:gd name="connsiteY71" fmla="*/ 5059 h 10039"/>
              <a:gd name="connsiteX72" fmla="*/ 615 w 10800"/>
              <a:gd name="connsiteY72" fmla="*/ 5174 h 10039"/>
              <a:gd name="connsiteX73" fmla="*/ 640 w 10800"/>
              <a:gd name="connsiteY73" fmla="*/ 5244 h 10039"/>
              <a:gd name="connsiteX74" fmla="*/ 615 w 10800"/>
              <a:gd name="connsiteY74" fmla="*/ 5382 h 10039"/>
              <a:gd name="connsiteX75" fmla="*/ 585 w 10800"/>
              <a:gd name="connsiteY75" fmla="*/ 5388 h 10039"/>
              <a:gd name="connsiteX76" fmla="*/ 638 w 10800"/>
              <a:gd name="connsiteY76" fmla="*/ 5790 h 10039"/>
              <a:gd name="connsiteX77" fmla="*/ 445 w 10800"/>
              <a:gd name="connsiteY77" fmla="*/ 5628 h 10039"/>
              <a:gd name="connsiteX78" fmla="*/ 292 w 10800"/>
              <a:gd name="connsiteY78" fmla="*/ 5618 h 10039"/>
              <a:gd name="connsiteX79" fmla="*/ 371 w 10800"/>
              <a:gd name="connsiteY79" fmla="*/ 5949 h 10039"/>
              <a:gd name="connsiteX80" fmla="*/ 283 w 10800"/>
              <a:gd name="connsiteY80" fmla="*/ 5944 h 10039"/>
              <a:gd name="connsiteX81" fmla="*/ 209 w 10800"/>
              <a:gd name="connsiteY81" fmla="*/ 6131 h 10039"/>
              <a:gd name="connsiteX82" fmla="*/ 449 w 10800"/>
              <a:gd name="connsiteY82" fmla="*/ 6309 h 10039"/>
              <a:gd name="connsiteX83" fmla="*/ 547 w 10800"/>
              <a:gd name="connsiteY83" fmla="*/ 6349 h 10039"/>
              <a:gd name="connsiteX84" fmla="*/ 812 w 10800"/>
              <a:gd name="connsiteY84" fmla="*/ 6563 h 10039"/>
              <a:gd name="connsiteX85" fmla="*/ 853 w 10800"/>
              <a:gd name="connsiteY85" fmla="*/ 6806 h 10039"/>
              <a:gd name="connsiteX86" fmla="*/ 763 w 10800"/>
              <a:gd name="connsiteY86" fmla="*/ 6962 h 10039"/>
              <a:gd name="connsiteX87" fmla="*/ 446 w 10800"/>
              <a:gd name="connsiteY87" fmla="*/ 6744 h 10039"/>
              <a:gd name="connsiteX88" fmla="*/ 387 w 10800"/>
              <a:gd name="connsiteY88" fmla="*/ 6872 h 10039"/>
              <a:gd name="connsiteX89" fmla="*/ 312 w 10800"/>
              <a:gd name="connsiteY89" fmla="*/ 7056 h 10039"/>
              <a:gd name="connsiteX90" fmla="*/ 449 w 10800"/>
              <a:gd name="connsiteY90" fmla="*/ 7032 h 10039"/>
              <a:gd name="connsiteX91" fmla="*/ 579 w 10800"/>
              <a:gd name="connsiteY91" fmla="*/ 7153 h 10039"/>
              <a:gd name="connsiteX92" fmla="*/ 719 w 10800"/>
              <a:gd name="connsiteY92" fmla="*/ 7114 h 10039"/>
              <a:gd name="connsiteX93" fmla="*/ 799 w 10800"/>
              <a:gd name="connsiteY93" fmla="*/ 7321 h 10039"/>
              <a:gd name="connsiteX94" fmla="*/ 731 w 10800"/>
              <a:gd name="connsiteY94" fmla="*/ 7436 h 10039"/>
              <a:gd name="connsiteX95" fmla="*/ 744 w 10800"/>
              <a:gd name="connsiteY95" fmla="*/ 7599 h 10039"/>
              <a:gd name="connsiteX96" fmla="*/ 930 w 10800"/>
              <a:gd name="connsiteY96" fmla="*/ 7763 h 10039"/>
              <a:gd name="connsiteX97" fmla="*/ 911 w 10800"/>
              <a:gd name="connsiteY97" fmla="*/ 7953 h 10039"/>
              <a:gd name="connsiteX98" fmla="*/ 823 w 10800"/>
              <a:gd name="connsiteY98" fmla="*/ 7967 h 10039"/>
              <a:gd name="connsiteX99" fmla="*/ 783 w 10800"/>
              <a:gd name="connsiteY99" fmla="*/ 8215 h 10039"/>
              <a:gd name="connsiteX100" fmla="*/ 952 w 10800"/>
              <a:gd name="connsiteY100" fmla="*/ 8157 h 10039"/>
              <a:gd name="connsiteX101" fmla="*/ 1436 w 10800"/>
              <a:gd name="connsiteY101" fmla="*/ 8263 h 10039"/>
              <a:gd name="connsiteX102" fmla="*/ 1255 w 10800"/>
              <a:gd name="connsiteY102" fmla="*/ 8496 h 10039"/>
              <a:gd name="connsiteX103" fmla="*/ 985 w 10800"/>
              <a:gd name="connsiteY103" fmla="*/ 8456 h 10039"/>
              <a:gd name="connsiteX104" fmla="*/ 900 w 10800"/>
              <a:gd name="connsiteY104" fmla="*/ 8545 h 10039"/>
              <a:gd name="connsiteX105" fmla="*/ 871 w 10800"/>
              <a:gd name="connsiteY105" fmla="*/ 8705 h 10039"/>
              <a:gd name="connsiteX106" fmla="*/ 1004 w 10800"/>
              <a:gd name="connsiteY106" fmla="*/ 8729 h 10039"/>
              <a:gd name="connsiteX107" fmla="*/ 1419 w 10800"/>
              <a:gd name="connsiteY107" fmla="*/ 8729 h 10039"/>
              <a:gd name="connsiteX108" fmla="*/ 1535 w 10800"/>
              <a:gd name="connsiteY108" fmla="*/ 8637 h 10039"/>
              <a:gd name="connsiteX109" fmla="*/ 1614 w 10800"/>
              <a:gd name="connsiteY109" fmla="*/ 8545 h 10039"/>
              <a:gd name="connsiteX110" fmla="*/ 1740 w 10800"/>
              <a:gd name="connsiteY110" fmla="*/ 8705 h 10039"/>
              <a:gd name="connsiteX111" fmla="*/ 1655 w 10800"/>
              <a:gd name="connsiteY111" fmla="*/ 8918 h 10039"/>
              <a:gd name="connsiteX112" fmla="*/ 1515 w 10800"/>
              <a:gd name="connsiteY112" fmla="*/ 9135 h 10039"/>
              <a:gd name="connsiteX113" fmla="*/ 1419 w 10800"/>
              <a:gd name="connsiteY113" fmla="*/ 9214 h 10039"/>
              <a:gd name="connsiteX114" fmla="*/ 1614 w 10800"/>
              <a:gd name="connsiteY114" fmla="*/ 9304 h 10039"/>
              <a:gd name="connsiteX115" fmla="*/ 1769 w 10800"/>
              <a:gd name="connsiteY115" fmla="*/ 9181 h 10039"/>
              <a:gd name="connsiteX116" fmla="*/ 1941 w 10800"/>
              <a:gd name="connsiteY116" fmla="*/ 8924 h 10039"/>
              <a:gd name="connsiteX117" fmla="*/ 1999 w 10800"/>
              <a:gd name="connsiteY117" fmla="*/ 9037 h 10039"/>
              <a:gd name="connsiteX118" fmla="*/ 2042 w 10800"/>
              <a:gd name="connsiteY118" fmla="*/ 9237 h 10039"/>
              <a:gd name="connsiteX119" fmla="*/ 2119 w 10800"/>
              <a:gd name="connsiteY119" fmla="*/ 9283 h 10039"/>
              <a:gd name="connsiteX120" fmla="*/ 2223 w 10800"/>
              <a:gd name="connsiteY120" fmla="*/ 9329 h 10039"/>
              <a:gd name="connsiteX121" fmla="*/ 2184 w 10800"/>
              <a:gd name="connsiteY121" fmla="*/ 9352 h 10039"/>
              <a:gd name="connsiteX122" fmla="*/ 2274 w 10800"/>
              <a:gd name="connsiteY122" fmla="*/ 9560 h 10039"/>
              <a:gd name="connsiteX123" fmla="*/ 2287 w 10800"/>
              <a:gd name="connsiteY123" fmla="*/ 9814 h 10039"/>
              <a:gd name="connsiteX124" fmla="*/ 2378 w 10800"/>
              <a:gd name="connsiteY124" fmla="*/ 9837 h 10039"/>
              <a:gd name="connsiteX125" fmla="*/ 2384 w 10800"/>
              <a:gd name="connsiteY125" fmla="*/ 9811 h 10039"/>
              <a:gd name="connsiteX126" fmla="*/ 2563 w 10800"/>
              <a:gd name="connsiteY126" fmla="*/ 9729 h 10039"/>
              <a:gd name="connsiteX127" fmla="*/ 2848 w 10800"/>
              <a:gd name="connsiteY127" fmla="*/ 9687 h 10039"/>
              <a:gd name="connsiteX128" fmla="*/ 3078 w 10800"/>
              <a:gd name="connsiteY128" fmla="*/ 9688 h 10039"/>
              <a:gd name="connsiteX129" fmla="*/ 3117 w 10800"/>
              <a:gd name="connsiteY129" fmla="*/ 9358 h 10039"/>
              <a:gd name="connsiteX130" fmla="*/ 3113 w 10800"/>
              <a:gd name="connsiteY130" fmla="*/ 9030 h 10039"/>
              <a:gd name="connsiteX131" fmla="*/ 3255 w 10800"/>
              <a:gd name="connsiteY131" fmla="*/ 8748 h 10039"/>
              <a:gd name="connsiteX132" fmla="*/ 3649 w 10800"/>
              <a:gd name="connsiteY132" fmla="*/ 8875 h 10039"/>
              <a:gd name="connsiteX133" fmla="*/ 3934 w 10800"/>
              <a:gd name="connsiteY133" fmla="*/ 8983 h 10039"/>
              <a:gd name="connsiteX134" fmla="*/ 4158 w 10800"/>
              <a:gd name="connsiteY134" fmla="*/ 9231 h 10039"/>
              <a:gd name="connsiteX135" fmla="*/ 4352 w 10800"/>
              <a:gd name="connsiteY135" fmla="*/ 9554 h 10039"/>
              <a:gd name="connsiteX136" fmla="*/ 4495 w 10800"/>
              <a:gd name="connsiteY136" fmla="*/ 9800 h 10039"/>
              <a:gd name="connsiteX137" fmla="*/ 4702 w 10800"/>
              <a:gd name="connsiteY137" fmla="*/ 10009 h 10039"/>
              <a:gd name="connsiteX138" fmla="*/ 4904 w 10800"/>
              <a:gd name="connsiteY138" fmla="*/ 10021 h 10039"/>
              <a:gd name="connsiteX139" fmla="*/ 5164 w 10800"/>
              <a:gd name="connsiteY139" fmla="*/ 9970 h 10039"/>
              <a:gd name="connsiteX140" fmla="*/ 5322 w 10800"/>
              <a:gd name="connsiteY140" fmla="*/ 9939 h 10039"/>
              <a:gd name="connsiteX141" fmla="*/ 5531 w 10800"/>
              <a:gd name="connsiteY141" fmla="*/ 9657 h 10039"/>
              <a:gd name="connsiteX142" fmla="*/ 5698 w 10800"/>
              <a:gd name="connsiteY142" fmla="*/ 9547 h 10039"/>
              <a:gd name="connsiteX143" fmla="*/ 5794 w 10800"/>
              <a:gd name="connsiteY143" fmla="*/ 9354 h 10039"/>
              <a:gd name="connsiteX144" fmla="*/ 6000 w 10800"/>
              <a:gd name="connsiteY144" fmla="*/ 9033 h 10039"/>
              <a:gd name="connsiteX145" fmla="*/ 6203 w 10800"/>
              <a:gd name="connsiteY145" fmla="*/ 8909 h 10039"/>
              <a:gd name="connsiteX146" fmla="*/ 6462 w 10800"/>
              <a:gd name="connsiteY146" fmla="*/ 9060 h 10039"/>
              <a:gd name="connsiteX147" fmla="*/ 6654 w 10800"/>
              <a:gd name="connsiteY147" fmla="*/ 9274 h 10039"/>
              <a:gd name="connsiteX148" fmla="*/ 6787 w 10800"/>
              <a:gd name="connsiteY148" fmla="*/ 9188 h 10039"/>
              <a:gd name="connsiteX149" fmla="*/ 6889 w 10800"/>
              <a:gd name="connsiteY149" fmla="*/ 9103 h 10039"/>
              <a:gd name="connsiteX150" fmla="*/ 7008 w 10800"/>
              <a:gd name="connsiteY150" fmla="*/ 8952 h 10039"/>
              <a:gd name="connsiteX151" fmla="*/ 7135 w 10800"/>
              <a:gd name="connsiteY151" fmla="*/ 8725 h 10039"/>
              <a:gd name="connsiteX152" fmla="*/ 7246 w 10800"/>
              <a:gd name="connsiteY152" fmla="*/ 8751 h 10039"/>
              <a:gd name="connsiteX153" fmla="*/ 7280 w 10800"/>
              <a:gd name="connsiteY153" fmla="*/ 8902 h 10039"/>
              <a:gd name="connsiteX154" fmla="*/ 7225 w 10800"/>
              <a:gd name="connsiteY154" fmla="*/ 9209 h 10039"/>
              <a:gd name="connsiteX155" fmla="*/ 7527 w 10800"/>
              <a:gd name="connsiteY155" fmla="*/ 9029 h 10039"/>
              <a:gd name="connsiteX156" fmla="*/ 7695 w 10800"/>
              <a:gd name="connsiteY156" fmla="*/ 8822 h 10039"/>
              <a:gd name="connsiteX157" fmla="*/ 8162 w 10800"/>
              <a:gd name="connsiteY157" fmla="*/ 8683 h 10039"/>
              <a:gd name="connsiteX158" fmla="*/ 8344 w 10800"/>
              <a:gd name="connsiteY158" fmla="*/ 8614 h 10039"/>
              <a:gd name="connsiteX159" fmla="*/ 8720 w 10800"/>
              <a:gd name="connsiteY159" fmla="*/ 8476 h 10039"/>
              <a:gd name="connsiteX160" fmla="*/ 8953 w 10800"/>
              <a:gd name="connsiteY160" fmla="*/ 8359 h 10039"/>
              <a:gd name="connsiteX161" fmla="*/ 9692 w 10800"/>
              <a:gd name="connsiteY161" fmla="*/ 8429 h 10039"/>
              <a:gd name="connsiteX162" fmla="*/ 10004 w 10800"/>
              <a:gd name="connsiteY162" fmla="*/ 8290 h 10039"/>
              <a:gd name="connsiteX163" fmla="*/ 10017 w 10800"/>
              <a:gd name="connsiteY163" fmla="*/ 8198 h 10039"/>
              <a:gd name="connsiteX164" fmla="*/ 10133 w 10800"/>
              <a:gd name="connsiteY164" fmla="*/ 8129 h 10039"/>
              <a:gd name="connsiteX0" fmla="*/ 10800 w 10800"/>
              <a:gd name="connsiteY0" fmla="*/ 1986 h 10039"/>
              <a:gd name="connsiteX1" fmla="*/ 10390 w 10800"/>
              <a:gd name="connsiteY1" fmla="*/ 1734 h 10039"/>
              <a:gd name="connsiteX2" fmla="*/ 10032 w 10800"/>
              <a:gd name="connsiteY2" fmla="*/ 2077 h 10039"/>
              <a:gd name="connsiteX3" fmla="*/ 9758 w 10800"/>
              <a:gd name="connsiteY3" fmla="*/ 1990 h 10039"/>
              <a:gd name="connsiteX4" fmla="*/ 9607 w 10800"/>
              <a:gd name="connsiteY4" fmla="*/ 2045 h 10039"/>
              <a:gd name="connsiteX5" fmla="*/ 9419 w 10800"/>
              <a:gd name="connsiteY5" fmla="*/ 1863 h 10039"/>
              <a:gd name="connsiteX6" fmla="*/ 9146 w 10800"/>
              <a:gd name="connsiteY6" fmla="*/ 1931 h 10039"/>
              <a:gd name="connsiteX7" fmla="*/ 8463 w 10800"/>
              <a:gd name="connsiteY7" fmla="*/ 2104 h 10039"/>
              <a:gd name="connsiteX8" fmla="*/ 8276 w 10800"/>
              <a:gd name="connsiteY8" fmla="*/ 1822 h 10039"/>
              <a:gd name="connsiteX9" fmla="*/ 8159 w 10800"/>
              <a:gd name="connsiteY9" fmla="*/ 1974 h 10039"/>
              <a:gd name="connsiteX10" fmla="*/ 7817 w 10800"/>
              <a:gd name="connsiteY10" fmla="*/ 1752 h 10039"/>
              <a:gd name="connsiteX11" fmla="*/ 7611 w 10800"/>
              <a:gd name="connsiteY11" fmla="*/ 1488 h 10039"/>
              <a:gd name="connsiteX12" fmla="*/ 7391 w 10800"/>
              <a:gd name="connsiteY12" fmla="*/ 1676 h 10039"/>
              <a:gd name="connsiteX13" fmla="*/ 7152 w 10800"/>
              <a:gd name="connsiteY13" fmla="*/ 1329 h 10039"/>
              <a:gd name="connsiteX14" fmla="*/ 7076 w 10800"/>
              <a:gd name="connsiteY14" fmla="*/ 901 h 10039"/>
              <a:gd name="connsiteX15" fmla="*/ 6751 w 10800"/>
              <a:gd name="connsiteY15" fmla="*/ 1108 h 10039"/>
              <a:gd name="connsiteX16" fmla="*/ 6521 w 10800"/>
              <a:gd name="connsiteY16" fmla="*/ 809 h 10039"/>
              <a:gd name="connsiteX17" fmla="*/ 6424 w 10800"/>
              <a:gd name="connsiteY17" fmla="*/ 304 h 10039"/>
              <a:gd name="connsiteX18" fmla="*/ 6334 w 10800"/>
              <a:gd name="connsiteY18" fmla="*/ 377 h 10039"/>
              <a:gd name="connsiteX19" fmla="*/ 6054 w 10800"/>
              <a:gd name="connsiteY19" fmla="*/ 506 h 10039"/>
              <a:gd name="connsiteX20" fmla="*/ 5310 w 10800"/>
              <a:gd name="connsiteY20" fmla="*/ 519 h 10039"/>
              <a:gd name="connsiteX21" fmla="*/ 4939 w 10800"/>
              <a:gd name="connsiteY21" fmla="*/ 694 h 10039"/>
              <a:gd name="connsiteX22" fmla="*/ 4764 w 10800"/>
              <a:gd name="connsiteY22" fmla="*/ 786 h 10039"/>
              <a:gd name="connsiteX23" fmla="*/ 4570 w 10800"/>
              <a:gd name="connsiteY23" fmla="*/ 766 h 10039"/>
              <a:gd name="connsiteX24" fmla="*/ 4349 w 10800"/>
              <a:gd name="connsiteY24" fmla="*/ 974 h 10039"/>
              <a:gd name="connsiteX25" fmla="*/ 4116 w 10800"/>
              <a:gd name="connsiteY25" fmla="*/ 1343 h 10039"/>
              <a:gd name="connsiteX26" fmla="*/ 3934 w 10800"/>
              <a:gd name="connsiteY26" fmla="*/ 1435 h 10039"/>
              <a:gd name="connsiteX27" fmla="*/ 3818 w 10800"/>
              <a:gd name="connsiteY27" fmla="*/ 1851 h 10039"/>
              <a:gd name="connsiteX28" fmla="*/ 3740 w 10800"/>
              <a:gd name="connsiteY28" fmla="*/ 1943 h 10039"/>
              <a:gd name="connsiteX29" fmla="*/ 3584 w 10800"/>
              <a:gd name="connsiteY29" fmla="*/ 1874 h 10039"/>
              <a:gd name="connsiteX30" fmla="*/ 3571 w 10800"/>
              <a:gd name="connsiteY30" fmla="*/ 1805 h 10039"/>
              <a:gd name="connsiteX31" fmla="*/ 3481 w 10800"/>
              <a:gd name="connsiteY31" fmla="*/ 1920 h 10039"/>
              <a:gd name="connsiteX32" fmla="*/ 3073 w 10800"/>
              <a:gd name="connsiteY32" fmla="*/ 1808 h 10039"/>
              <a:gd name="connsiteX33" fmla="*/ 2521 w 10800"/>
              <a:gd name="connsiteY33" fmla="*/ 1828 h 10039"/>
              <a:gd name="connsiteX34" fmla="*/ 1731 w 10800"/>
              <a:gd name="connsiteY34" fmla="*/ 828 h 10039"/>
              <a:gd name="connsiteX35" fmla="*/ 1593 w 10800"/>
              <a:gd name="connsiteY35" fmla="*/ 1 h 10039"/>
              <a:gd name="connsiteX36" fmla="*/ 444 w 10800"/>
              <a:gd name="connsiteY36" fmla="*/ 278 h 10039"/>
              <a:gd name="connsiteX37" fmla="*/ 0 w 10800"/>
              <a:gd name="connsiteY37" fmla="*/ 1861 h 10039"/>
              <a:gd name="connsiteX38" fmla="*/ 338 w 10800"/>
              <a:gd name="connsiteY38" fmla="*/ 2335 h 10039"/>
              <a:gd name="connsiteX39" fmla="*/ 580 w 10800"/>
              <a:gd name="connsiteY39" fmla="*/ 2603 h 10039"/>
              <a:gd name="connsiteX40" fmla="*/ 1447 w 10800"/>
              <a:gd name="connsiteY40" fmla="*/ 2067 h 10039"/>
              <a:gd name="connsiteX41" fmla="*/ 2651 w 10800"/>
              <a:gd name="connsiteY41" fmla="*/ 2428 h 10039"/>
              <a:gd name="connsiteX42" fmla="*/ 2638 w 10800"/>
              <a:gd name="connsiteY42" fmla="*/ 2566 h 10039"/>
              <a:gd name="connsiteX43" fmla="*/ 2417 w 10800"/>
              <a:gd name="connsiteY43" fmla="*/ 2589 h 10039"/>
              <a:gd name="connsiteX44" fmla="*/ 2391 w 10800"/>
              <a:gd name="connsiteY44" fmla="*/ 2659 h 10039"/>
              <a:gd name="connsiteX45" fmla="*/ 2184 w 10800"/>
              <a:gd name="connsiteY45" fmla="*/ 2728 h 10039"/>
              <a:gd name="connsiteX46" fmla="*/ 2171 w 10800"/>
              <a:gd name="connsiteY46" fmla="*/ 2798 h 10039"/>
              <a:gd name="connsiteX47" fmla="*/ 2132 w 10800"/>
              <a:gd name="connsiteY47" fmla="*/ 2821 h 10039"/>
              <a:gd name="connsiteX48" fmla="*/ 2099 w 10800"/>
              <a:gd name="connsiteY48" fmla="*/ 2909 h 10039"/>
              <a:gd name="connsiteX49" fmla="*/ 2076 w 10800"/>
              <a:gd name="connsiteY49" fmla="*/ 3062 h 10039"/>
              <a:gd name="connsiteX50" fmla="*/ 1800 w 10800"/>
              <a:gd name="connsiteY50" fmla="*/ 2912 h 10039"/>
              <a:gd name="connsiteX51" fmla="*/ 1386 w 10800"/>
              <a:gd name="connsiteY51" fmla="*/ 2667 h 10039"/>
              <a:gd name="connsiteX52" fmla="*/ 1269 w 10800"/>
              <a:gd name="connsiteY52" fmla="*/ 2661 h 10039"/>
              <a:gd name="connsiteX53" fmla="*/ 1370 w 10800"/>
              <a:gd name="connsiteY53" fmla="*/ 3018 h 10039"/>
              <a:gd name="connsiteX54" fmla="*/ 1155 w 10800"/>
              <a:gd name="connsiteY54" fmla="*/ 2964 h 10039"/>
              <a:gd name="connsiteX55" fmla="*/ 1046 w 10800"/>
              <a:gd name="connsiteY55" fmla="*/ 2833 h 10039"/>
              <a:gd name="connsiteX56" fmla="*/ 716 w 10800"/>
              <a:gd name="connsiteY56" fmla="*/ 2857 h 10039"/>
              <a:gd name="connsiteX57" fmla="*/ 485 w 10800"/>
              <a:gd name="connsiteY57" fmla="*/ 2931 h 10039"/>
              <a:gd name="connsiteX58" fmla="*/ 394 w 10800"/>
              <a:gd name="connsiteY58" fmla="*/ 3297 h 10039"/>
              <a:gd name="connsiteX59" fmla="*/ 395 w 10800"/>
              <a:gd name="connsiteY59" fmla="*/ 3443 h 10039"/>
              <a:gd name="connsiteX60" fmla="*/ 290 w 10800"/>
              <a:gd name="connsiteY60" fmla="*/ 3535 h 10039"/>
              <a:gd name="connsiteX61" fmla="*/ 238 w 10800"/>
              <a:gd name="connsiteY61" fmla="*/ 3675 h 10039"/>
              <a:gd name="connsiteX62" fmla="*/ 278 w 10800"/>
              <a:gd name="connsiteY62" fmla="*/ 3821 h 10039"/>
              <a:gd name="connsiteX63" fmla="*/ 234 w 10800"/>
              <a:gd name="connsiteY63" fmla="*/ 4060 h 10039"/>
              <a:gd name="connsiteX64" fmla="*/ 200 w 10800"/>
              <a:gd name="connsiteY64" fmla="*/ 4221 h 10039"/>
              <a:gd name="connsiteX65" fmla="*/ 278 w 10800"/>
              <a:gd name="connsiteY65" fmla="*/ 4352 h 10039"/>
              <a:gd name="connsiteX66" fmla="*/ 441 w 10800"/>
              <a:gd name="connsiteY66" fmla="*/ 4337 h 10039"/>
              <a:gd name="connsiteX67" fmla="*/ 583 w 10800"/>
              <a:gd name="connsiteY67" fmla="*/ 4240 h 10039"/>
              <a:gd name="connsiteX68" fmla="*/ 756 w 10800"/>
              <a:gd name="connsiteY68" fmla="*/ 4324 h 10039"/>
              <a:gd name="connsiteX69" fmla="*/ 559 w 10800"/>
              <a:gd name="connsiteY69" fmla="*/ 4460 h 10039"/>
              <a:gd name="connsiteX70" fmla="*/ 658 w 10800"/>
              <a:gd name="connsiteY70" fmla="*/ 4846 h 10039"/>
              <a:gd name="connsiteX71" fmla="*/ 674 w 10800"/>
              <a:gd name="connsiteY71" fmla="*/ 5059 h 10039"/>
              <a:gd name="connsiteX72" fmla="*/ 615 w 10800"/>
              <a:gd name="connsiteY72" fmla="*/ 5174 h 10039"/>
              <a:gd name="connsiteX73" fmla="*/ 640 w 10800"/>
              <a:gd name="connsiteY73" fmla="*/ 5244 h 10039"/>
              <a:gd name="connsiteX74" fmla="*/ 615 w 10800"/>
              <a:gd name="connsiteY74" fmla="*/ 5382 h 10039"/>
              <a:gd name="connsiteX75" fmla="*/ 585 w 10800"/>
              <a:gd name="connsiteY75" fmla="*/ 5388 h 10039"/>
              <a:gd name="connsiteX76" fmla="*/ 638 w 10800"/>
              <a:gd name="connsiteY76" fmla="*/ 5790 h 10039"/>
              <a:gd name="connsiteX77" fmla="*/ 445 w 10800"/>
              <a:gd name="connsiteY77" fmla="*/ 5628 h 10039"/>
              <a:gd name="connsiteX78" fmla="*/ 292 w 10800"/>
              <a:gd name="connsiteY78" fmla="*/ 5618 h 10039"/>
              <a:gd name="connsiteX79" fmla="*/ 371 w 10800"/>
              <a:gd name="connsiteY79" fmla="*/ 5949 h 10039"/>
              <a:gd name="connsiteX80" fmla="*/ 283 w 10800"/>
              <a:gd name="connsiteY80" fmla="*/ 5944 h 10039"/>
              <a:gd name="connsiteX81" fmla="*/ 209 w 10800"/>
              <a:gd name="connsiteY81" fmla="*/ 6131 h 10039"/>
              <a:gd name="connsiteX82" fmla="*/ 449 w 10800"/>
              <a:gd name="connsiteY82" fmla="*/ 6309 h 10039"/>
              <a:gd name="connsiteX83" fmla="*/ 547 w 10800"/>
              <a:gd name="connsiteY83" fmla="*/ 6349 h 10039"/>
              <a:gd name="connsiteX84" fmla="*/ 812 w 10800"/>
              <a:gd name="connsiteY84" fmla="*/ 6563 h 10039"/>
              <a:gd name="connsiteX85" fmla="*/ 853 w 10800"/>
              <a:gd name="connsiteY85" fmla="*/ 6806 h 10039"/>
              <a:gd name="connsiteX86" fmla="*/ 763 w 10800"/>
              <a:gd name="connsiteY86" fmla="*/ 6962 h 10039"/>
              <a:gd name="connsiteX87" fmla="*/ 446 w 10800"/>
              <a:gd name="connsiteY87" fmla="*/ 6744 h 10039"/>
              <a:gd name="connsiteX88" fmla="*/ 387 w 10800"/>
              <a:gd name="connsiteY88" fmla="*/ 6872 h 10039"/>
              <a:gd name="connsiteX89" fmla="*/ 312 w 10800"/>
              <a:gd name="connsiteY89" fmla="*/ 7056 h 10039"/>
              <a:gd name="connsiteX90" fmla="*/ 449 w 10800"/>
              <a:gd name="connsiteY90" fmla="*/ 7032 h 10039"/>
              <a:gd name="connsiteX91" fmla="*/ 579 w 10800"/>
              <a:gd name="connsiteY91" fmla="*/ 7153 h 10039"/>
              <a:gd name="connsiteX92" fmla="*/ 719 w 10800"/>
              <a:gd name="connsiteY92" fmla="*/ 7114 h 10039"/>
              <a:gd name="connsiteX93" fmla="*/ 799 w 10800"/>
              <a:gd name="connsiteY93" fmla="*/ 7321 h 10039"/>
              <a:gd name="connsiteX94" fmla="*/ 731 w 10800"/>
              <a:gd name="connsiteY94" fmla="*/ 7436 h 10039"/>
              <a:gd name="connsiteX95" fmla="*/ 744 w 10800"/>
              <a:gd name="connsiteY95" fmla="*/ 7599 h 10039"/>
              <a:gd name="connsiteX96" fmla="*/ 930 w 10800"/>
              <a:gd name="connsiteY96" fmla="*/ 7763 h 10039"/>
              <a:gd name="connsiteX97" fmla="*/ 911 w 10800"/>
              <a:gd name="connsiteY97" fmla="*/ 7953 h 10039"/>
              <a:gd name="connsiteX98" fmla="*/ 823 w 10800"/>
              <a:gd name="connsiteY98" fmla="*/ 7967 h 10039"/>
              <a:gd name="connsiteX99" fmla="*/ 783 w 10800"/>
              <a:gd name="connsiteY99" fmla="*/ 8215 h 10039"/>
              <a:gd name="connsiteX100" fmla="*/ 952 w 10800"/>
              <a:gd name="connsiteY100" fmla="*/ 8157 h 10039"/>
              <a:gd name="connsiteX101" fmla="*/ 1436 w 10800"/>
              <a:gd name="connsiteY101" fmla="*/ 8263 h 10039"/>
              <a:gd name="connsiteX102" fmla="*/ 1255 w 10800"/>
              <a:gd name="connsiteY102" fmla="*/ 8496 h 10039"/>
              <a:gd name="connsiteX103" fmla="*/ 985 w 10800"/>
              <a:gd name="connsiteY103" fmla="*/ 8456 h 10039"/>
              <a:gd name="connsiteX104" fmla="*/ 900 w 10800"/>
              <a:gd name="connsiteY104" fmla="*/ 8545 h 10039"/>
              <a:gd name="connsiteX105" fmla="*/ 871 w 10800"/>
              <a:gd name="connsiteY105" fmla="*/ 8705 h 10039"/>
              <a:gd name="connsiteX106" fmla="*/ 1004 w 10800"/>
              <a:gd name="connsiteY106" fmla="*/ 8729 h 10039"/>
              <a:gd name="connsiteX107" fmla="*/ 1419 w 10800"/>
              <a:gd name="connsiteY107" fmla="*/ 8729 h 10039"/>
              <a:gd name="connsiteX108" fmla="*/ 1535 w 10800"/>
              <a:gd name="connsiteY108" fmla="*/ 8637 h 10039"/>
              <a:gd name="connsiteX109" fmla="*/ 1614 w 10800"/>
              <a:gd name="connsiteY109" fmla="*/ 8545 h 10039"/>
              <a:gd name="connsiteX110" fmla="*/ 1740 w 10800"/>
              <a:gd name="connsiteY110" fmla="*/ 8705 h 10039"/>
              <a:gd name="connsiteX111" fmla="*/ 1655 w 10800"/>
              <a:gd name="connsiteY111" fmla="*/ 8918 h 10039"/>
              <a:gd name="connsiteX112" fmla="*/ 1515 w 10800"/>
              <a:gd name="connsiteY112" fmla="*/ 9135 h 10039"/>
              <a:gd name="connsiteX113" fmla="*/ 1419 w 10800"/>
              <a:gd name="connsiteY113" fmla="*/ 9214 h 10039"/>
              <a:gd name="connsiteX114" fmla="*/ 1614 w 10800"/>
              <a:gd name="connsiteY114" fmla="*/ 9304 h 10039"/>
              <a:gd name="connsiteX115" fmla="*/ 1769 w 10800"/>
              <a:gd name="connsiteY115" fmla="*/ 9181 h 10039"/>
              <a:gd name="connsiteX116" fmla="*/ 1941 w 10800"/>
              <a:gd name="connsiteY116" fmla="*/ 8924 h 10039"/>
              <a:gd name="connsiteX117" fmla="*/ 1999 w 10800"/>
              <a:gd name="connsiteY117" fmla="*/ 9037 h 10039"/>
              <a:gd name="connsiteX118" fmla="*/ 2042 w 10800"/>
              <a:gd name="connsiteY118" fmla="*/ 9237 h 10039"/>
              <a:gd name="connsiteX119" fmla="*/ 2119 w 10800"/>
              <a:gd name="connsiteY119" fmla="*/ 9283 h 10039"/>
              <a:gd name="connsiteX120" fmla="*/ 2223 w 10800"/>
              <a:gd name="connsiteY120" fmla="*/ 9329 h 10039"/>
              <a:gd name="connsiteX121" fmla="*/ 2184 w 10800"/>
              <a:gd name="connsiteY121" fmla="*/ 9352 h 10039"/>
              <a:gd name="connsiteX122" fmla="*/ 2274 w 10800"/>
              <a:gd name="connsiteY122" fmla="*/ 9560 h 10039"/>
              <a:gd name="connsiteX123" fmla="*/ 2287 w 10800"/>
              <a:gd name="connsiteY123" fmla="*/ 9814 h 10039"/>
              <a:gd name="connsiteX124" fmla="*/ 2378 w 10800"/>
              <a:gd name="connsiteY124" fmla="*/ 9837 h 10039"/>
              <a:gd name="connsiteX125" fmla="*/ 2384 w 10800"/>
              <a:gd name="connsiteY125" fmla="*/ 9811 h 10039"/>
              <a:gd name="connsiteX126" fmla="*/ 2563 w 10800"/>
              <a:gd name="connsiteY126" fmla="*/ 9729 h 10039"/>
              <a:gd name="connsiteX127" fmla="*/ 2848 w 10800"/>
              <a:gd name="connsiteY127" fmla="*/ 9687 h 10039"/>
              <a:gd name="connsiteX128" fmla="*/ 3078 w 10800"/>
              <a:gd name="connsiteY128" fmla="*/ 9688 h 10039"/>
              <a:gd name="connsiteX129" fmla="*/ 3117 w 10800"/>
              <a:gd name="connsiteY129" fmla="*/ 9358 h 10039"/>
              <a:gd name="connsiteX130" fmla="*/ 3113 w 10800"/>
              <a:gd name="connsiteY130" fmla="*/ 9030 h 10039"/>
              <a:gd name="connsiteX131" fmla="*/ 3255 w 10800"/>
              <a:gd name="connsiteY131" fmla="*/ 8748 h 10039"/>
              <a:gd name="connsiteX132" fmla="*/ 3649 w 10800"/>
              <a:gd name="connsiteY132" fmla="*/ 8875 h 10039"/>
              <a:gd name="connsiteX133" fmla="*/ 3934 w 10800"/>
              <a:gd name="connsiteY133" fmla="*/ 8983 h 10039"/>
              <a:gd name="connsiteX134" fmla="*/ 4158 w 10800"/>
              <a:gd name="connsiteY134" fmla="*/ 9231 h 10039"/>
              <a:gd name="connsiteX135" fmla="*/ 4352 w 10800"/>
              <a:gd name="connsiteY135" fmla="*/ 9554 h 10039"/>
              <a:gd name="connsiteX136" fmla="*/ 4495 w 10800"/>
              <a:gd name="connsiteY136" fmla="*/ 9800 h 10039"/>
              <a:gd name="connsiteX137" fmla="*/ 4702 w 10800"/>
              <a:gd name="connsiteY137" fmla="*/ 10009 h 10039"/>
              <a:gd name="connsiteX138" fmla="*/ 4904 w 10800"/>
              <a:gd name="connsiteY138" fmla="*/ 10021 h 10039"/>
              <a:gd name="connsiteX139" fmla="*/ 5164 w 10800"/>
              <a:gd name="connsiteY139" fmla="*/ 9970 h 10039"/>
              <a:gd name="connsiteX140" fmla="*/ 5322 w 10800"/>
              <a:gd name="connsiteY140" fmla="*/ 9939 h 10039"/>
              <a:gd name="connsiteX141" fmla="*/ 5531 w 10800"/>
              <a:gd name="connsiteY141" fmla="*/ 9657 h 10039"/>
              <a:gd name="connsiteX142" fmla="*/ 5698 w 10800"/>
              <a:gd name="connsiteY142" fmla="*/ 9547 h 10039"/>
              <a:gd name="connsiteX143" fmla="*/ 5794 w 10800"/>
              <a:gd name="connsiteY143" fmla="*/ 9354 h 10039"/>
              <a:gd name="connsiteX144" fmla="*/ 6000 w 10800"/>
              <a:gd name="connsiteY144" fmla="*/ 9033 h 10039"/>
              <a:gd name="connsiteX145" fmla="*/ 6203 w 10800"/>
              <a:gd name="connsiteY145" fmla="*/ 8909 h 10039"/>
              <a:gd name="connsiteX146" fmla="*/ 6462 w 10800"/>
              <a:gd name="connsiteY146" fmla="*/ 9060 h 10039"/>
              <a:gd name="connsiteX147" fmla="*/ 6654 w 10800"/>
              <a:gd name="connsiteY147" fmla="*/ 9274 h 10039"/>
              <a:gd name="connsiteX148" fmla="*/ 6787 w 10800"/>
              <a:gd name="connsiteY148" fmla="*/ 9188 h 10039"/>
              <a:gd name="connsiteX149" fmla="*/ 6889 w 10800"/>
              <a:gd name="connsiteY149" fmla="*/ 9103 h 10039"/>
              <a:gd name="connsiteX150" fmla="*/ 7008 w 10800"/>
              <a:gd name="connsiteY150" fmla="*/ 8952 h 10039"/>
              <a:gd name="connsiteX151" fmla="*/ 7135 w 10800"/>
              <a:gd name="connsiteY151" fmla="*/ 8725 h 10039"/>
              <a:gd name="connsiteX152" fmla="*/ 7246 w 10800"/>
              <a:gd name="connsiteY152" fmla="*/ 8751 h 10039"/>
              <a:gd name="connsiteX153" fmla="*/ 7280 w 10800"/>
              <a:gd name="connsiteY153" fmla="*/ 8902 h 10039"/>
              <a:gd name="connsiteX154" fmla="*/ 7225 w 10800"/>
              <a:gd name="connsiteY154" fmla="*/ 9209 h 10039"/>
              <a:gd name="connsiteX155" fmla="*/ 7527 w 10800"/>
              <a:gd name="connsiteY155" fmla="*/ 9029 h 10039"/>
              <a:gd name="connsiteX156" fmla="*/ 7695 w 10800"/>
              <a:gd name="connsiteY156" fmla="*/ 8822 h 10039"/>
              <a:gd name="connsiteX157" fmla="*/ 8162 w 10800"/>
              <a:gd name="connsiteY157" fmla="*/ 8683 h 10039"/>
              <a:gd name="connsiteX158" fmla="*/ 8344 w 10800"/>
              <a:gd name="connsiteY158" fmla="*/ 8614 h 10039"/>
              <a:gd name="connsiteX159" fmla="*/ 8720 w 10800"/>
              <a:gd name="connsiteY159" fmla="*/ 8476 h 10039"/>
              <a:gd name="connsiteX160" fmla="*/ 8953 w 10800"/>
              <a:gd name="connsiteY160" fmla="*/ 8359 h 10039"/>
              <a:gd name="connsiteX161" fmla="*/ 9692 w 10800"/>
              <a:gd name="connsiteY161" fmla="*/ 8429 h 10039"/>
              <a:gd name="connsiteX162" fmla="*/ 10004 w 10800"/>
              <a:gd name="connsiteY162" fmla="*/ 8290 h 10039"/>
              <a:gd name="connsiteX163" fmla="*/ 10017 w 10800"/>
              <a:gd name="connsiteY163" fmla="*/ 8198 h 10039"/>
              <a:gd name="connsiteX164" fmla="*/ 10133 w 10800"/>
              <a:gd name="connsiteY164" fmla="*/ 8129 h 10039"/>
              <a:gd name="connsiteX0" fmla="*/ 10800 w 10828"/>
              <a:gd name="connsiteY0" fmla="*/ 1986 h 10039"/>
              <a:gd name="connsiteX1" fmla="*/ 10797 w 10828"/>
              <a:gd name="connsiteY1" fmla="*/ 1967 h 10039"/>
              <a:gd name="connsiteX2" fmla="*/ 10390 w 10828"/>
              <a:gd name="connsiteY2" fmla="*/ 1734 h 10039"/>
              <a:gd name="connsiteX3" fmla="*/ 10032 w 10828"/>
              <a:gd name="connsiteY3" fmla="*/ 2077 h 10039"/>
              <a:gd name="connsiteX4" fmla="*/ 9758 w 10828"/>
              <a:gd name="connsiteY4" fmla="*/ 1990 h 10039"/>
              <a:gd name="connsiteX5" fmla="*/ 9607 w 10828"/>
              <a:gd name="connsiteY5" fmla="*/ 2045 h 10039"/>
              <a:gd name="connsiteX6" fmla="*/ 9419 w 10828"/>
              <a:gd name="connsiteY6" fmla="*/ 1863 h 10039"/>
              <a:gd name="connsiteX7" fmla="*/ 9146 w 10828"/>
              <a:gd name="connsiteY7" fmla="*/ 1931 h 10039"/>
              <a:gd name="connsiteX8" fmla="*/ 8463 w 10828"/>
              <a:gd name="connsiteY8" fmla="*/ 2104 h 10039"/>
              <a:gd name="connsiteX9" fmla="*/ 8276 w 10828"/>
              <a:gd name="connsiteY9" fmla="*/ 1822 h 10039"/>
              <a:gd name="connsiteX10" fmla="*/ 8159 w 10828"/>
              <a:gd name="connsiteY10" fmla="*/ 1974 h 10039"/>
              <a:gd name="connsiteX11" fmla="*/ 7817 w 10828"/>
              <a:gd name="connsiteY11" fmla="*/ 1752 h 10039"/>
              <a:gd name="connsiteX12" fmla="*/ 7611 w 10828"/>
              <a:gd name="connsiteY12" fmla="*/ 1488 h 10039"/>
              <a:gd name="connsiteX13" fmla="*/ 7391 w 10828"/>
              <a:gd name="connsiteY13" fmla="*/ 1676 h 10039"/>
              <a:gd name="connsiteX14" fmla="*/ 7152 w 10828"/>
              <a:gd name="connsiteY14" fmla="*/ 1329 h 10039"/>
              <a:gd name="connsiteX15" fmla="*/ 7076 w 10828"/>
              <a:gd name="connsiteY15" fmla="*/ 901 h 10039"/>
              <a:gd name="connsiteX16" fmla="*/ 6751 w 10828"/>
              <a:gd name="connsiteY16" fmla="*/ 1108 h 10039"/>
              <a:gd name="connsiteX17" fmla="*/ 6521 w 10828"/>
              <a:gd name="connsiteY17" fmla="*/ 809 h 10039"/>
              <a:gd name="connsiteX18" fmla="*/ 6424 w 10828"/>
              <a:gd name="connsiteY18" fmla="*/ 304 h 10039"/>
              <a:gd name="connsiteX19" fmla="*/ 6334 w 10828"/>
              <a:gd name="connsiteY19" fmla="*/ 377 h 10039"/>
              <a:gd name="connsiteX20" fmla="*/ 6054 w 10828"/>
              <a:gd name="connsiteY20" fmla="*/ 506 h 10039"/>
              <a:gd name="connsiteX21" fmla="*/ 5310 w 10828"/>
              <a:gd name="connsiteY21" fmla="*/ 519 h 10039"/>
              <a:gd name="connsiteX22" fmla="*/ 4939 w 10828"/>
              <a:gd name="connsiteY22" fmla="*/ 694 h 10039"/>
              <a:gd name="connsiteX23" fmla="*/ 4764 w 10828"/>
              <a:gd name="connsiteY23" fmla="*/ 786 h 10039"/>
              <a:gd name="connsiteX24" fmla="*/ 4570 w 10828"/>
              <a:gd name="connsiteY24" fmla="*/ 766 h 10039"/>
              <a:gd name="connsiteX25" fmla="*/ 4349 w 10828"/>
              <a:gd name="connsiteY25" fmla="*/ 974 h 10039"/>
              <a:gd name="connsiteX26" fmla="*/ 4116 w 10828"/>
              <a:gd name="connsiteY26" fmla="*/ 1343 h 10039"/>
              <a:gd name="connsiteX27" fmla="*/ 3934 w 10828"/>
              <a:gd name="connsiteY27" fmla="*/ 1435 h 10039"/>
              <a:gd name="connsiteX28" fmla="*/ 3818 w 10828"/>
              <a:gd name="connsiteY28" fmla="*/ 1851 h 10039"/>
              <a:gd name="connsiteX29" fmla="*/ 3740 w 10828"/>
              <a:gd name="connsiteY29" fmla="*/ 1943 h 10039"/>
              <a:gd name="connsiteX30" fmla="*/ 3584 w 10828"/>
              <a:gd name="connsiteY30" fmla="*/ 1874 h 10039"/>
              <a:gd name="connsiteX31" fmla="*/ 3571 w 10828"/>
              <a:gd name="connsiteY31" fmla="*/ 1805 h 10039"/>
              <a:gd name="connsiteX32" fmla="*/ 3481 w 10828"/>
              <a:gd name="connsiteY32" fmla="*/ 1920 h 10039"/>
              <a:gd name="connsiteX33" fmla="*/ 3073 w 10828"/>
              <a:gd name="connsiteY33" fmla="*/ 1808 h 10039"/>
              <a:gd name="connsiteX34" fmla="*/ 2521 w 10828"/>
              <a:gd name="connsiteY34" fmla="*/ 1828 h 10039"/>
              <a:gd name="connsiteX35" fmla="*/ 1731 w 10828"/>
              <a:gd name="connsiteY35" fmla="*/ 828 h 10039"/>
              <a:gd name="connsiteX36" fmla="*/ 1593 w 10828"/>
              <a:gd name="connsiteY36" fmla="*/ 1 h 10039"/>
              <a:gd name="connsiteX37" fmla="*/ 444 w 10828"/>
              <a:gd name="connsiteY37" fmla="*/ 278 h 10039"/>
              <a:gd name="connsiteX38" fmla="*/ 0 w 10828"/>
              <a:gd name="connsiteY38" fmla="*/ 1861 h 10039"/>
              <a:gd name="connsiteX39" fmla="*/ 338 w 10828"/>
              <a:gd name="connsiteY39" fmla="*/ 2335 h 10039"/>
              <a:gd name="connsiteX40" fmla="*/ 580 w 10828"/>
              <a:gd name="connsiteY40" fmla="*/ 2603 h 10039"/>
              <a:gd name="connsiteX41" fmla="*/ 1447 w 10828"/>
              <a:gd name="connsiteY41" fmla="*/ 2067 h 10039"/>
              <a:gd name="connsiteX42" fmla="*/ 2651 w 10828"/>
              <a:gd name="connsiteY42" fmla="*/ 2428 h 10039"/>
              <a:gd name="connsiteX43" fmla="*/ 2638 w 10828"/>
              <a:gd name="connsiteY43" fmla="*/ 2566 h 10039"/>
              <a:gd name="connsiteX44" fmla="*/ 2417 w 10828"/>
              <a:gd name="connsiteY44" fmla="*/ 2589 h 10039"/>
              <a:gd name="connsiteX45" fmla="*/ 2391 w 10828"/>
              <a:gd name="connsiteY45" fmla="*/ 2659 h 10039"/>
              <a:gd name="connsiteX46" fmla="*/ 2184 w 10828"/>
              <a:gd name="connsiteY46" fmla="*/ 2728 h 10039"/>
              <a:gd name="connsiteX47" fmla="*/ 2171 w 10828"/>
              <a:gd name="connsiteY47" fmla="*/ 2798 h 10039"/>
              <a:gd name="connsiteX48" fmla="*/ 2132 w 10828"/>
              <a:gd name="connsiteY48" fmla="*/ 2821 h 10039"/>
              <a:gd name="connsiteX49" fmla="*/ 2099 w 10828"/>
              <a:gd name="connsiteY49" fmla="*/ 2909 h 10039"/>
              <a:gd name="connsiteX50" fmla="*/ 2076 w 10828"/>
              <a:gd name="connsiteY50" fmla="*/ 3062 h 10039"/>
              <a:gd name="connsiteX51" fmla="*/ 1800 w 10828"/>
              <a:gd name="connsiteY51" fmla="*/ 2912 h 10039"/>
              <a:gd name="connsiteX52" fmla="*/ 1386 w 10828"/>
              <a:gd name="connsiteY52" fmla="*/ 2667 h 10039"/>
              <a:gd name="connsiteX53" fmla="*/ 1269 w 10828"/>
              <a:gd name="connsiteY53" fmla="*/ 2661 h 10039"/>
              <a:gd name="connsiteX54" fmla="*/ 1370 w 10828"/>
              <a:gd name="connsiteY54" fmla="*/ 3018 h 10039"/>
              <a:gd name="connsiteX55" fmla="*/ 1155 w 10828"/>
              <a:gd name="connsiteY55" fmla="*/ 2964 h 10039"/>
              <a:gd name="connsiteX56" fmla="*/ 1046 w 10828"/>
              <a:gd name="connsiteY56" fmla="*/ 2833 h 10039"/>
              <a:gd name="connsiteX57" fmla="*/ 716 w 10828"/>
              <a:gd name="connsiteY57" fmla="*/ 2857 h 10039"/>
              <a:gd name="connsiteX58" fmla="*/ 485 w 10828"/>
              <a:gd name="connsiteY58" fmla="*/ 2931 h 10039"/>
              <a:gd name="connsiteX59" fmla="*/ 394 w 10828"/>
              <a:gd name="connsiteY59" fmla="*/ 3297 h 10039"/>
              <a:gd name="connsiteX60" fmla="*/ 395 w 10828"/>
              <a:gd name="connsiteY60" fmla="*/ 3443 h 10039"/>
              <a:gd name="connsiteX61" fmla="*/ 290 w 10828"/>
              <a:gd name="connsiteY61" fmla="*/ 3535 h 10039"/>
              <a:gd name="connsiteX62" fmla="*/ 238 w 10828"/>
              <a:gd name="connsiteY62" fmla="*/ 3675 h 10039"/>
              <a:gd name="connsiteX63" fmla="*/ 278 w 10828"/>
              <a:gd name="connsiteY63" fmla="*/ 3821 h 10039"/>
              <a:gd name="connsiteX64" fmla="*/ 234 w 10828"/>
              <a:gd name="connsiteY64" fmla="*/ 4060 h 10039"/>
              <a:gd name="connsiteX65" fmla="*/ 200 w 10828"/>
              <a:gd name="connsiteY65" fmla="*/ 4221 h 10039"/>
              <a:gd name="connsiteX66" fmla="*/ 278 w 10828"/>
              <a:gd name="connsiteY66" fmla="*/ 4352 h 10039"/>
              <a:gd name="connsiteX67" fmla="*/ 441 w 10828"/>
              <a:gd name="connsiteY67" fmla="*/ 4337 h 10039"/>
              <a:gd name="connsiteX68" fmla="*/ 583 w 10828"/>
              <a:gd name="connsiteY68" fmla="*/ 4240 h 10039"/>
              <a:gd name="connsiteX69" fmla="*/ 756 w 10828"/>
              <a:gd name="connsiteY69" fmla="*/ 4324 h 10039"/>
              <a:gd name="connsiteX70" fmla="*/ 559 w 10828"/>
              <a:gd name="connsiteY70" fmla="*/ 4460 h 10039"/>
              <a:gd name="connsiteX71" fmla="*/ 658 w 10828"/>
              <a:gd name="connsiteY71" fmla="*/ 4846 h 10039"/>
              <a:gd name="connsiteX72" fmla="*/ 674 w 10828"/>
              <a:gd name="connsiteY72" fmla="*/ 5059 h 10039"/>
              <a:gd name="connsiteX73" fmla="*/ 615 w 10828"/>
              <a:gd name="connsiteY73" fmla="*/ 5174 h 10039"/>
              <a:gd name="connsiteX74" fmla="*/ 640 w 10828"/>
              <a:gd name="connsiteY74" fmla="*/ 5244 h 10039"/>
              <a:gd name="connsiteX75" fmla="*/ 615 w 10828"/>
              <a:gd name="connsiteY75" fmla="*/ 5382 h 10039"/>
              <a:gd name="connsiteX76" fmla="*/ 585 w 10828"/>
              <a:gd name="connsiteY76" fmla="*/ 5388 h 10039"/>
              <a:gd name="connsiteX77" fmla="*/ 638 w 10828"/>
              <a:gd name="connsiteY77" fmla="*/ 5790 h 10039"/>
              <a:gd name="connsiteX78" fmla="*/ 445 w 10828"/>
              <a:gd name="connsiteY78" fmla="*/ 5628 h 10039"/>
              <a:gd name="connsiteX79" fmla="*/ 292 w 10828"/>
              <a:gd name="connsiteY79" fmla="*/ 5618 h 10039"/>
              <a:gd name="connsiteX80" fmla="*/ 371 w 10828"/>
              <a:gd name="connsiteY80" fmla="*/ 5949 h 10039"/>
              <a:gd name="connsiteX81" fmla="*/ 283 w 10828"/>
              <a:gd name="connsiteY81" fmla="*/ 5944 h 10039"/>
              <a:gd name="connsiteX82" fmla="*/ 209 w 10828"/>
              <a:gd name="connsiteY82" fmla="*/ 6131 h 10039"/>
              <a:gd name="connsiteX83" fmla="*/ 449 w 10828"/>
              <a:gd name="connsiteY83" fmla="*/ 6309 h 10039"/>
              <a:gd name="connsiteX84" fmla="*/ 547 w 10828"/>
              <a:gd name="connsiteY84" fmla="*/ 6349 h 10039"/>
              <a:gd name="connsiteX85" fmla="*/ 812 w 10828"/>
              <a:gd name="connsiteY85" fmla="*/ 6563 h 10039"/>
              <a:gd name="connsiteX86" fmla="*/ 853 w 10828"/>
              <a:gd name="connsiteY86" fmla="*/ 6806 h 10039"/>
              <a:gd name="connsiteX87" fmla="*/ 763 w 10828"/>
              <a:gd name="connsiteY87" fmla="*/ 6962 h 10039"/>
              <a:gd name="connsiteX88" fmla="*/ 446 w 10828"/>
              <a:gd name="connsiteY88" fmla="*/ 6744 h 10039"/>
              <a:gd name="connsiteX89" fmla="*/ 387 w 10828"/>
              <a:gd name="connsiteY89" fmla="*/ 6872 h 10039"/>
              <a:gd name="connsiteX90" fmla="*/ 312 w 10828"/>
              <a:gd name="connsiteY90" fmla="*/ 7056 h 10039"/>
              <a:gd name="connsiteX91" fmla="*/ 449 w 10828"/>
              <a:gd name="connsiteY91" fmla="*/ 7032 h 10039"/>
              <a:gd name="connsiteX92" fmla="*/ 579 w 10828"/>
              <a:gd name="connsiteY92" fmla="*/ 7153 h 10039"/>
              <a:gd name="connsiteX93" fmla="*/ 719 w 10828"/>
              <a:gd name="connsiteY93" fmla="*/ 7114 h 10039"/>
              <a:gd name="connsiteX94" fmla="*/ 799 w 10828"/>
              <a:gd name="connsiteY94" fmla="*/ 7321 h 10039"/>
              <a:gd name="connsiteX95" fmla="*/ 731 w 10828"/>
              <a:gd name="connsiteY95" fmla="*/ 7436 h 10039"/>
              <a:gd name="connsiteX96" fmla="*/ 744 w 10828"/>
              <a:gd name="connsiteY96" fmla="*/ 7599 h 10039"/>
              <a:gd name="connsiteX97" fmla="*/ 930 w 10828"/>
              <a:gd name="connsiteY97" fmla="*/ 7763 h 10039"/>
              <a:gd name="connsiteX98" fmla="*/ 911 w 10828"/>
              <a:gd name="connsiteY98" fmla="*/ 7953 h 10039"/>
              <a:gd name="connsiteX99" fmla="*/ 823 w 10828"/>
              <a:gd name="connsiteY99" fmla="*/ 7967 h 10039"/>
              <a:gd name="connsiteX100" fmla="*/ 783 w 10828"/>
              <a:gd name="connsiteY100" fmla="*/ 8215 h 10039"/>
              <a:gd name="connsiteX101" fmla="*/ 952 w 10828"/>
              <a:gd name="connsiteY101" fmla="*/ 8157 h 10039"/>
              <a:gd name="connsiteX102" fmla="*/ 1436 w 10828"/>
              <a:gd name="connsiteY102" fmla="*/ 8263 h 10039"/>
              <a:gd name="connsiteX103" fmla="*/ 1255 w 10828"/>
              <a:gd name="connsiteY103" fmla="*/ 8496 h 10039"/>
              <a:gd name="connsiteX104" fmla="*/ 985 w 10828"/>
              <a:gd name="connsiteY104" fmla="*/ 8456 h 10039"/>
              <a:gd name="connsiteX105" fmla="*/ 900 w 10828"/>
              <a:gd name="connsiteY105" fmla="*/ 8545 h 10039"/>
              <a:gd name="connsiteX106" fmla="*/ 871 w 10828"/>
              <a:gd name="connsiteY106" fmla="*/ 8705 h 10039"/>
              <a:gd name="connsiteX107" fmla="*/ 1004 w 10828"/>
              <a:gd name="connsiteY107" fmla="*/ 8729 h 10039"/>
              <a:gd name="connsiteX108" fmla="*/ 1419 w 10828"/>
              <a:gd name="connsiteY108" fmla="*/ 8729 h 10039"/>
              <a:gd name="connsiteX109" fmla="*/ 1535 w 10828"/>
              <a:gd name="connsiteY109" fmla="*/ 8637 h 10039"/>
              <a:gd name="connsiteX110" fmla="*/ 1614 w 10828"/>
              <a:gd name="connsiteY110" fmla="*/ 8545 h 10039"/>
              <a:gd name="connsiteX111" fmla="*/ 1740 w 10828"/>
              <a:gd name="connsiteY111" fmla="*/ 8705 h 10039"/>
              <a:gd name="connsiteX112" fmla="*/ 1655 w 10828"/>
              <a:gd name="connsiteY112" fmla="*/ 8918 h 10039"/>
              <a:gd name="connsiteX113" fmla="*/ 1515 w 10828"/>
              <a:gd name="connsiteY113" fmla="*/ 9135 h 10039"/>
              <a:gd name="connsiteX114" fmla="*/ 1419 w 10828"/>
              <a:gd name="connsiteY114" fmla="*/ 9214 h 10039"/>
              <a:gd name="connsiteX115" fmla="*/ 1614 w 10828"/>
              <a:gd name="connsiteY115" fmla="*/ 9304 h 10039"/>
              <a:gd name="connsiteX116" fmla="*/ 1769 w 10828"/>
              <a:gd name="connsiteY116" fmla="*/ 9181 h 10039"/>
              <a:gd name="connsiteX117" fmla="*/ 1941 w 10828"/>
              <a:gd name="connsiteY117" fmla="*/ 8924 h 10039"/>
              <a:gd name="connsiteX118" fmla="*/ 1999 w 10828"/>
              <a:gd name="connsiteY118" fmla="*/ 9037 h 10039"/>
              <a:gd name="connsiteX119" fmla="*/ 2042 w 10828"/>
              <a:gd name="connsiteY119" fmla="*/ 9237 h 10039"/>
              <a:gd name="connsiteX120" fmla="*/ 2119 w 10828"/>
              <a:gd name="connsiteY120" fmla="*/ 9283 h 10039"/>
              <a:gd name="connsiteX121" fmla="*/ 2223 w 10828"/>
              <a:gd name="connsiteY121" fmla="*/ 9329 h 10039"/>
              <a:gd name="connsiteX122" fmla="*/ 2184 w 10828"/>
              <a:gd name="connsiteY122" fmla="*/ 9352 h 10039"/>
              <a:gd name="connsiteX123" fmla="*/ 2274 w 10828"/>
              <a:gd name="connsiteY123" fmla="*/ 9560 h 10039"/>
              <a:gd name="connsiteX124" fmla="*/ 2287 w 10828"/>
              <a:gd name="connsiteY124" fmla="*/ 9814 h 10039"/>
              <a:gd name="connsiteX125" fmla="*/ 2378 w 10828"/>
              <a:gd name="connsiteY125" fmla="*/ 9837 h 10039"/>
              <a:gd name="connsiteX126" fmla="*/ 2384 w 10828"/>
              <a:gd name="connsiteY126" fmla="*/ 9811 h 10039"/>
              <a:gd name="connsiteX127" fmla="*/ 2563 w 10828"/>
              <a:gd name="connsiteY127" fmla="*/ 9729 h 10039"/>
              <a:gd name="connsiteX128" fmla="*/ 2848 w 10828"/>
              <a:gd name="connsiteY128" fmla="*/ 9687 h 10039"/>
              <a:gd name="connsiteX129" fmla="*/ 3078 w 10828"/>
              <a:gd name="connsiteY129" fmla="*/ 9688 h 10039"/>
              <a:gd name="connsiteX130" fmla="*/ 3117 w 10828"/>
              <a:gd name="connsiteY130" fmla="*/ 9358 h 10039"/>
              <a:gd name="connsiteX131" fmla="*/ 3113 w 10828"/>
              <a:gd name="connsiteY131" fmla="*/ 9030 h 10039"/>
              <a:gd name="connsiteX132" fmla="*/ 3255 w 10828"/>
              <a:gd name="connsiteY132" fmla="*/ 8748 h 10039"/>
              <a:gd name="connsiteX133" fmla="*/ 3649 w 10828"/>
              <a:gd name="connsiteY133" fmla="*/ 8875 h 10039"/>
              <a:gd name="connsiteX134" fmla="*/ 3934 w 10828"/>
              <a:gd name="connsiteY134" fmla="*/ 8983 h 10039"/>
              <a:gd name="connsiteX135" fmla="*/ 4158 w 10828"/>
              <a:gd name="connsiteY135" fmla="*/ 9231 h 10039"/>
              <a:gd name="connsiteX136" fmla="*/ 4352 w 10828"/>
              <a:gd name="connsiteY136" fmla="*/ 9554 h 10039"/>
              <a:gd name="connsiteX137" fmla="*/ 4495 w 10828"/>
              <a:gd name="connsiteY137" fmla="*/ 9800 h 10039"/>
              <a:gd name="connsiteX138" fmla="*/ 4702 w 10828"/>
              <a:gd name="connsiteY138" fmla="*/ 10009 h 10039"/>
              <a:gd name="connsiteX139" fmla="*/ 4904 w 10828"/>
              <a:gd name="connsiteY139" fmla="*/ 10021 h 10039"/>
              <a:gd name="connsiteX140" fmla="*/ 5164 w 10828"/>
              <a:gd name="connsiteY140" fmla="*/ 9970 h 10039"/>
              <a:gd name="connsiteX141" fmla="*/ 5322 w 10828"/>
              <a:gd name="connsiteY141" fmla="*/ 9939 h 10039"/>
              <a:gd name="connsiteX142" fmla="*/ 5531 w 10828"/>
              <a:gd name="connsiteY142" fmla="*/ 9657 h 10039"/>
              <a:gd name="connsiteX143" fmla="*/ 5698 w 10828"/>
              <a:gd name="connsiteY143" fmla="*/ 9547 h 10039"/>
              <a:gd name="connsiteX144" fmla="*/ 5794 w 10828"/>
              <a:gd name="connsiteY144" fmla="*/ 9354 h 10039"/>
              <a:gd name="connsiteX145" fmla="*/ 6000 w 10828"/>
              <a:gd name="connsiteY145" fmla="*/ 9033 h 10039"/>
              <a:gd name="connsiteX146" fmla="*/ 6203 w 10828"/>
              <a:gd name="connsiteY146" fmla="*/ 8909 h 10039"/>
              <a:gd name="connsiteX147" fmla="*/ 6462 w 10828"/>
              <a:gd name="connsiteY147" fmla="*/ 9060 h 10039"/>
              <a:gd name="connsiteX148" fmla="*/ 6654 w 10828"/>
              <a:gd name="connsiteY148" fmla="*/ 9274 h 10039"/>
              <a:gd name="connsiteX149" fmla="*/ 6787 w 10828"/>
              <a:gd name="connsiteY149" fmla="*/ 9188 h 10039"/>
              <a:gd name="connsiteX150" fmla="*/ 6889 w 10828"/>
              <a:gd name="connsiteY150" fmla="*/ 9103 h 10039"/>
              <a:gd name="connsiteX151" fmla="*/ 7008 w 10828"/>
              <a:gd name="connsiteY151" fmla="*/ 8952 h 10039"/>
              <a:gd name="connsiteX152" fmla="*/ 7135 w 10828"/>
              <a:gd name="connsiteY152" fmla="*/ 8725 h 10039"/>
              <a:gd name="connsiteX153" fmla="*/ 7246 w 10828"/>
              <a:gd name="connsiteY153" fmla="*/ 8751 h 10039"/>
              <a:gd name="connsiteX154" fmla="*/ 7280 w 10828"/>
              <a:gd name="connsiteY154" fmla="*/ 8902 h 10039"/>
              <a:gd name="connsiteX155" fmla="*/ 7225 w 10828"/>
              <a:gd name="connsiteY155" fmla="*/ 9209 h 10039"/>
              <a:gd name="connsiteX156" fmla="*/ 7527 w 10828"/>
              <a:gd name="connsiteY156" fmla="*/ 9029 h 10039"/>
              <a:gd name="connsiteX157" fmla="*/ 7695 w 10828"/>
              <a:gd name="connsiteY157" fmla="*/ 8822 h 10039"/>
              <a:gd name="connsiteX158" fmla="*/ 8162 w 10828"/>
              <a:gd name="connsiteY158" fmla="*/ 8683 h 10039"/>
              <a:gd name="connsiteX159" fmla="*/ 8344 w 10828"/>
              <a:gd name="connsiteY159" fmla="*/ 8614 h 10039"/>
              <a:gd name="connsiteX160" fmla="*/ 8720 w 10828"/>
              <a:gd name="connsiteY160" fmla="*/ 8476 h 10039"/>
              <a:gd name="connsiteX161" fmla="*/ 8953 w 10828"/>
              <a:gd name="connsiteY161" fmla="*/ 8359 h 10039"/>
              <a:gd name="connsiteX162" fmla="*/ 9692 w 10828"/>
              <a:gd name="connsiteY162" fmla="*/ 8429 h 10039"/>
              <a:gd name="connsiteX163" fmla="*/ 10004 w 10828"/>
              <a:gd name="connsiteY163" fmla="*/ 8290 h 10039"/>
              <a:gd name="connsiteX164" fmla="*/ 10017 w 10828"/>
              <a:gd name="connsiteY164" fmla="*/ 8198 h 10039"/>
              <a:gd name="connsiteX165" fmla="*/ 10133 w 10828"/>
              <a:gd name="connsiteY165" fmla="*/ 8129 h 10039"/>
              <a:gd name="connsiteX0" fmla="*/ 10800 w 10862"/>
              <a:gd name="connsiteY0" fmla="*/ 1986 h 10039"/>
              <a:gd name="connsiteX1" fmla="*/ 10840 w 10862"/>
              <a:gd name="connsiteY1" fmla="*/ 2420 h 10039"/>
              <a:gd name="connsiteX2" fmla="*/ 10390 w 10862"/>
              <a:gd name="connsiteY2" fmla="*/ 1734 h 10039"/>
              <a:gd name="connsiteX3" fmla="*/ 10032 w 10862"/>
              <a:gd name="connsiteY3" fmla="*/ 2077 h 10039"/>
              <a:gd name="connsiteX4" fmla="*/ 9758 w 10862"/>
              <a:gd name="connsiteY4" fmla="*/ 1990 h 10039"/>
              <a:gd name="connsiteX5" fmla="*/ 9607 w 10862"/>
              <a:gd name="connsiteY5" fmla="*/ 2045 h 10039"/>
              <a:gd name="connsiteX6" fmla="*/ 9419 w 10862"/>
              <a:gd name="connsiteY6" fmla="*/ 1863 h 10039"/>
              <a:gd name="connsiteX7" fmla="*/ 9146 w 10862"/>
              <a:gd name="connsiteY7" fmla="*/ 1931 h 10039"/>
              <a:gd name="connsiteX8" fmla="*/ 8463 w 10862"/>
              <a:gd name="connsiteY8" fmla="*/ 2104 h 10039"/>
              <a:gd name="connsiteX9" fmla="*/ 8276 w 10862"/>
              <a:gd name="connsiteY9" fmla="*/ 1822 h 10039"/>
              <a:gd name="connsiteX10" fmla="*/ 8159 w 10862"/>
              <a:gd name="connsiteY10" fmla="*/ 1974 h 10039"/>
              <a:gd name="connsiteX11" fmla="*/ 7817 w 10862"/>
              <a:gd name="connsiteY11" fmla="*/ 1752 h 10039"/>
              <a:gd name="connsiteX12" fmla="*/ 7611 w 10862"/>
              <a:gd name="connsiteY12" fmla="*/ 1488 h 10039"/>
              <a:gd name="connsiteX13" fmla="*/ 7391 w 10862"/>
              <a:gd name="connsiteY13" fmla="*/ 1676 h 10039"/>
              <a:gd name="connsiteX14" fmla="*/ 7152 w 10862"/>
              <a:gd name="connsiteY14" fmla="*/ 1329 h 10039"/>
              <a:gd name="connsiteX15" fmla="*/ 7076 w 10862"/>
              <a:gd name="connsiteY15" fmla="*/ 901 h 10039"/>
              <a:gd name="connsiteX16" fmla="*/ 6751 w 10862"/>
              <a:gd name="connsiteY16" fmla="*/ 1108 h 10039"/>
              <a:gd name="connsiteX17" fmla="*/ 6521 w 10862"/>
              <a:gd name="connsiteY17" fmla="*/ 809 h 10039"/>
              <a:gd name="connsiteX18" fmla="*/ 6424 w 10862"/>
              <a:gd name="connsiteY18" fmla="*/ 304 h 10039"/>
              <a:gd name="connsiteX19" fmla="*/ 6334 w 10862"/>
              <a:gd name="connsiteY19" fmla="*/ 377 h 10039"/>
              <a:gd name="connsiteX20" fmla="*/ 6054 w 10862"/>
              <a:gd name="connsiteY20" fmla="*/ 506 h 10039"/>
              <a:gd name="connsiteX21" fmla="*/ 5310 w 10862"/>
              <a:gd name="connsiteY21" fmla="*/ 519 h 10039"/>
              <a:gd name="connsiteX22" fmla="*/ 4939 w 10862"/>
              <a:gd name="connsiteY22" fmla="*/ 694 h 10039"/>
              <a:gd name="connsiteX23" fmla="*/ 4764 w 10862"/>
              <a:gd name="connsiteY23" fmla="*/ 786 h 10039"/>
              <a:gd name="connsiteX24" fmla="*/ 4570 w 10862"/>
              <a:gd name="connsiteY24" fmla="*/ 766 h 10039"/>
              <a:gd name="connsiteX25" fmla="*/ 4349 w 10862"/>
              <a:gd name="connsiteY25" fmla="*/ 974 h 10039"/>
              <a:gd name="connsiteX26" fmla="*/ 4116 w 10862"/>
              <a:gd name="connsiteY26" fmla="*/ 1343 h 10039"/>
              <a:gd name="connsiteX27" fmla="*/ 3934 w 10862"/>
              <a:gd name="connsiteY27" fmla="*/ 1435 h 10039"/>
              <a:gd name="connsiteX28" fmla="*/ 3818 w 10862"/>
              <a:gd name="connsiteY28" fmla="*/ 1851 h 10039"/>
              <a:gd name="connsiteX29" fmla="*/ 3740 w 10862"/>
              <a:gd name="connsiteY29" fmla="*/ 1943 h 10039"/>
              <a:gd name="connsiteX30" fmla="*/ 3584 w 10862"/>
              <a:gd name="connsiteY30" fmla="*/ 1874 h 10039"/>
              <a:gd name="connsiteX31" fmla="*/ 3571 w 10862"/>
              <a:gd name="connsiteY31" fmla="*/ 1805 h 10039"/>
              <a:gd name="connsiteX32" fmla="*/ 3481 w 10862"/>
              <a:gd name="connsiteY32" fmla="*/ 1920 h 10039"/>
              <a:gd name="connsiteX33" fmla="*/ 3073 w 10862"/>
              <a:gd name="connsiteY33" fmla="*/ 1808 h 10039"/>
              <a:gd name="connsiteX34" fmla="*/ 2521 w 10862"/>
              <a:gd name="connsiteY34" fmla="*/ 1828 h 10039"/>
              <a:gd name="connsiteX35" fmla="*/ 1731 w 10862"/>
              <a:gd name="connsiteY35" fmla="*/ 828 h 10039"/>
              <a:gd name="connsiteX36" fmla="*/ 1593 w 10862"/>
              <a:gd name="connsiteY36" fmla="*/ 1 h 10039"/>
              <a:gd name="connsiteX37" fmla="*/ 444 w 10862"/>
              <a:gd name="connsiteY37" fmla="*/ 278 h 10039"/>
              <a:gd name="connsiteX38" fmla="*/ 0 w 10862"/>
              <a:gd name="connsiteY38" fmla="*/ 1861 h 10039"/>
              <a:gd name="connsiteX39" fmla="*/ 338 w 10862"/>
              <a:gd name="connsiteY39" fmla="*/ 2335 h 10039"/>
              <a:gd name="connsiteX40" fmla="*/ 580 w 10862"/>
              <a:gd name="connsiteY40" fmla="*/ 2603 h 10039"/>
              <a:gd name="connsiteX41" fmla="*/ 1447 w 10862"/>
              <a:gd name="connsiteY41" fmla="*/ 2067 h 10039"/>
              <a:gd name="connsiteX42" fmla="*/ 2651 w 10862"/>
              <a:gd name="connsiteY42" fmla="*/ 2428 h 10039"/>
              <a:gd name="connsiteX43" fmla="*/ 2638 w 10862"/>
              <a:gd name="connsiteY43" fmla="*/ 2566 h 10039"/>
              <a:gd name="connsiteX44" fmla="*/ 2417 w 10862"/>
              <a:gd name="connsiteY44" fmla="*/ 2589 h 10039"/>
              <a:gd name="connsiteX45" fmla="*/ 2391 w 10862"/>
              <a:gd name="connsiteY45" fmla="*/ 2659 h 10039"/>
              <a:gd name="connsiteX46" fmla="*/ 2184 w 10862"/>
              <a:gd name="connsiteY46" fmla="*/ 2728 h 10039"/>
              <a:gd name="connsiteX47" fmla="*/ 2171 w 10862"/>
              <a:gd name="connsiteY47" fmla="*/ 2798 h 10039"/>
              <a:gd name="connsiteX48" fmla="*/ 2132 w 10862"/>
              <a:gd name="connsiteY48" fmla="*/ 2821 h 10039"/>
              <a:gd name="connsiteX49" fmla="*/ 2099 w 10862"/>
              <a:gd name="connsiteY49" fmla="*/ 2909 h 10039"/>
              <a:gd name="connsiteX50" fmla="*/ 2076 w 10862"/>
              <a:gd name="connsiteY50" fmla="*/ 3062 h 10039"/>
              <a:gd name="connsiteX51" fmla="*/ 1800 w 10862"/>
              <a:gd name="connsiteY51" fmla="*/ 2912 h 10039"/>
              <a:gd name="connsiteX52" fmla="*/ 1386 w 10862"/>
              <a:gd name="connsiteY52" fmla="*/ 2667 h 10039"/>
              <a:gd name="connsiteX53" fmla="*/ 1269 w 10862"/>
              <a:gd name="connsiteY53" fmla="*/ 2661 h 10039"/>
              <a:gd name="connsiteX54" fmla="*/ 1370 w 10862"/>
              <a:gd name="connsiteY54" fmla="*/ 3018 h 10039"/>
              <a:gd name="connsiteX55" fmla="*/ 1155 w 10862"/>
              <a:gd name="connsiteY55" fmla="*/ 2964 h 10039"/>
              <a:gd name="connsiteX56" fmla="*/ 1046 w 10862"/>
              <a:gd name="connsiteY56" fmla="*/ 2833 h 10039"/>
              <a:gd name="connsiteX57" fmla="*/ 716 w 10862"/>
              <a:gd name="connsiteY57" fmla="*/ 2857 h 10039"/>
              <a:gd name="connsiteX58" fmla="*/ 485 w 10862"/>
              <a:gd name="connsiteY58" fmla="*/ 2931 h 10039"/>
              <a:gd name="connsiteX59" fmla="*/ 394 w 10862"/>
              <a:gd name="connsiteY59" fmla="*/ 3297 h 10039"/>
              <a:gd name="connsiteX60" fmla="*/ 395 w 10862"/>
              <a:gd name="connsiteY60" fmla="*/ 3443 h 10039"/>
              <a:gd name="connsiteX61" fmla="*/ 290 w 10862"/>
              <a:gd name="connsiteY61" fmla="*/ 3535 h 10039"/>
              <a:gd name="connsiteX62" fmla="*/ 238 w 10862"/>
              <a:gd name="connsiteY62" fmla="*/ 3675 h 10039"/>
              <a:gd name="connsiteX63" fmla="*/ 278 w 10862"/>
              <a:gd name="connsiteY63" fmla="*/ 3821 h 10039"/>
              <a:gd name="connsiteX64" fmla="*/ 234 w 10862"/>
              <a:gd name="connsiteY64" fmla="*/ 4060 h 10039"/>
              <a:gd name="connsiteX65" fmla="*/ 200 w 10862"/>
              <a:gd name="connsiteY65" fmla="*/ 4221 h 10039"/>
              <a:gd name="connsiteX66" fmla="*/ 278 w 10862"/>
              <a:gd name="connsiteY66" fmla="*/ 4352 h 10039"/>
              <a:gd name="connsiteX67" fmla="*/ 441 w 10862"/>
              <a:gd name="connsiteY67" fmla="*/ 4337 h 10039"/>
              <a:gd name="connsiteX68" fmla="*/ 583 w 10862"/>
              <a:gd name="connsiteY68" fmla="*/ 4240 h 10039"/>
              <a:gd name="connsiteX69" fmla="*/ 756 w 10862"/>
              <a:gd name="connsiteY69" fmla="*/ 4324 h 10039"/>
              <a:gd name="connsiteX70" fmla="*/ 559 w 10862"/>
              <a:gd name="connsiteY70" fmla="*/ 4460 h 10039"/>
              <a:gd name="connsiteX71" fmla="*/ 658 w 10862"/>
              <a:gd name="connsiteY71" fmla="*/ 4846 h 10039"/>
              <a:gd name="connsiteX72" fmla="*/ 674 w 10862"/>
              <a:gd name="connsiteY72" fmla="*/ 5059 h 10039"/>
              <a:gd name="connsiteX73" fmla="*/ 615 w 10862"/>
              <a:gd name="connsiteY73" fmla="*/ 5174 h 10039"/>
              <a:gd name="connsiteX74" fmla="*/ 640 w 10862"/>
              <a:gd name="connsiteY74" fmla="*/ 5244 h 10039"/>
              <a:gd name="connsiteX75" fmla="*/ 615 w 10862"/>
              <a:gd name="connsiteY75" fmla="*/ 5382 h 10039"/>
              <a:gd name="connsiteX76" fmla="*/ 585 w 10862"/>
              <a:gd name="connsiteY76" fmla="*/ 5388 h 10039"/>
              <a:gd name="connsiteX77" fmla="*/ 638 w 10862"/>
              <a:gd name="connsiteY77" fmla="*/ 5790 h 10039"/>
              <a:gd name="connsiteX78" fmla="*/ 445 w 10862"/>
              <a:gd name="connsiteY78" fmla="*/ 5628 h 10039"/>
              <a:gd name="connsiteX79" fmla="*/ 292 w 10862"/>
              <a:gd name="connsiteY79" fmla="*/ 5618 h 10039"/>
              <a:gd name="connsiteX80" fmla="*/ 371 w 10862"/>
              <a:gd name="connsiteY80" fmla="*/ 5949 h 10039"/>
              <a:gd name="connsiteX81" fmla="*/ 283 w 10862"/>
              <a:gd name="connsiteY81" fmla="*/ 5944 h 10039"/>
              <a:gd name="connsiteX82" fmla="*/ 209 w 10862"/>
              <a:gd name="connsiteY82" fmla="*/ 6131 h 10039"/>
              <a:gd name="connsiteX83" fmla="*/ 449 w 10862"/>
              <a:gd name="connsiteY83" fmla="*/ 6309 h 10039"/>
              <a:gd name="connsiteX84" fmla="*/ 547 w 10862"/>
              <a:gd name="connsiteY84" fmla="*/ 6349 h 10039"/>
              <a:gd name="connsiteX85" fmla="*/ 812 w 10862"/>
              <a:gd name="connsiteY85" fmla="*/ 6563 h 10039"/>
              <a:gd name="connsiteX86" fmla="*/ 853 w 10862"/>
              <a:gd name="connsiteY86" fmla="*/ 6806 h 10039"/>
              <a:gd name="connsiteX87" fmla="*/ 763 w 10862"/>
              <a:gd name="connsiteY87" fmla="*/ 6962 h 10039"/>
              <a:gd name="connsiteX88" fmla="*/ 446 w 10862"/>
              <a:gd name="connsiteY88" fmla="*/ 6744 h 10039"/>
              <a:gd name="connsiteX89" fmla="*/ 387 w 10862"/>
              <a:gd name="connsiteY89" fmla="*/ 6872 h 10039"/>
              <a:gd name="connsiteX90" fmla="*/ 312 w 10862"/>
              <a:gd name="connsiteY90" fmla="*/ 7056 h 10039"/>
              <a:gd name="connsiteX91" fmla="*/ 449 w 10862"/>
              <a:gd name="connsiteY91" fmla="*/ 7032 h 10039"/>
              <a:gd name="connsiteX92" fmla="*/ 579 w 10862"/>
              <a:gd name="connsiteY92" fmla="*/ 7153 h 10039"/>
              <a:gd name="connsiteX93" fmla="*/ 719 w 10862"/>
              <a:gd name="connsiteY93" fmla="*/ 7114 h 10039"/>
              <a:gd name="connsiteX94" fmla="*/ 799 w 10862"/>
              <a:gd name="connsiteY94" fmla="*/ 7321 h 10039"/>
              <a:gd name="connsiteX95" fmla="*/ 731 w 10862"/>
              <a:gd name="connsiteY95" fmla="*/ 7436 h 10039"/>
              <a:gd name="connsiteX96" fmla="*/ 744 w 10862"/>
              <a:gd name="connsiteY96" fmla="*/ 7599 h 10039"/>
              <a:gd name="connsiteX97" fmla="*/ 930 w 10862"/>
              <a:gd name="connsiteY97" fmla="*/ 7763 h 10039"/>
              <a:gd name="connsiteX98" fmla="*/ 911 w 10862"/>
              <a:gd name="connsiteY98" fmla="*/ 7953 h 10039"/>
              <a:gd name="connsiteX99" fmla="*/ 823 w 10862"/>
              <a:gd name="connsiteY99" fmla="*/ 7967 h 10039"/>
              <a:gd name="connsiteX100" fmla="*/ 783 w 10862"/>
              <a:gd name="connsiteY100" fmla="*/ 8215 h 10039"/>
              <a:gd name="connsiteX101" fmla="*/ 952 w 10862"/>
              <a:gd name="connsiteY101" fmla="*/ 8157 h 10039"/>
              <a:gd name="connsiteX102" fmla="*/ 1436 w 10862"/>
              <a:gd name="connsiteY102" fmla="*/ 8263 h 10039"/>
              <a:gd name="connsiteX103" fmla="*/ 1255 w 10862"/>
              <a:gd name="connsiteY103" fmla="*/ 8496 h 10039"/>
              <a:gd name="connsiteX104" fmla="*/ 985 w 10862"/>
              <a:gd name="connsiteY104" fmla="*/ 8456 h 10039"/>
              <a:gd name="connsiteX105" fmla="*/ 900 w 10862"/>
              <a:gd name="connsiteY105" fmla="*/ 8545 h 10039"/>
              <a:gd name="connsiteX106" fmla="*/ 871 w 10862"/>
              <a:gd name="connsiteY106" fmla="*/ 8705 h 10039"/>
              <a:gd name="connsiteX107" fmla="*/ 1004 w 10862"/>
              <a:gd name="connsiteY107" fmla="*/ 8729 h 10039"/>
              <a:gd name="connsiteX108" fmla="*/ 1419 w 10862"/>
              <a:gd name="connsiteY108" fmla="*/ 8729 h 10039"/>
              <a:gd name="connsiteX109" fmla="*/ 1535 w 10862"/>
              <a:gd name="connsiteY109" fmla="*/ 8637 h 10039"/>
              <a:gd name="connsiteX110" fmla="*/ 1614 w 10862"/>
              <a:gd name="connsiteY110" fmla="*/ 8545 h 10039"/>
              <a:gd name="connsiteX111" fmla="*/ 1740 w 10862"/>
              <a:gd name="connsiteY111" fmla="*/ 8705 h 10039"/>
              <a:gd name="connsiteX112" fmla="*/ 1655 w 10862"/>
              <a:gd name="connsiteY112" fmla="*/ 8918 h 10039"/>
              <a:gd name="connsiteX113" fmla="*/ 1515 w 10862"/>
              <a:gd name="connsiteY113" fmla="*/ 9135 h 10039"/>
              <a:gd name="connsiteX114" fmla="*/ 1419 w 10862"/>
              <a:gd name="connsiteY114" fmla="*/ 9214 h 10039"/>
              <a:gd name="connsiteX115" fmla="*/ 1614 w 10862"/>
              <a:gd name="connsiteY115" fmla="*/ 9304 h 10039"/>
              <a:gd name="connsiteX116" fmla="*/ 1769 w 10862"/>
              <a:gd name="connsiteY116" fmla="*/ 9181 h 10039"/>
              <a:gd name="connsiteX117" fmla="*/ 1941 w 10862"/>
              <a:gd name="connsiteY117" fmla="*/ 8924 h 10039"/>
              <a:gd name="connsiteX118" fmla="*/ 1999 w 10862"/>
              <a:gd name="connsiteY118" fmla="*/ 9037 h 10039"/>
              <a:gd name="connsiteX119" fmla="*/ 2042 w 10862"/>
              <a:gd name="connsiteY119" fmla="*/ 9237 h 10039"/>
              <a:gd name="connsiteX120" fmla="*/ 2119 w 10862"/>
              <a:gd name="connsiteY120" fmla="*/ 9283 h 10039"/>
              <a:gd name="connsiteX121" fmla="*/ 2223 w 10862"/>
              <a:gd name="connsiteY121" fmla="*/ 9329 h 10039"/>
              <a:gd name="connsiteX122" fmla="*/ 2184 w 10862"/>
              <a:gd name="connsiteY122" fmla="*/ 9352 h 10039"/>
              <a:gd name="connsiteX123" fmla="*/ 2274 w 10862"/>
              <a:gd name="connsiteY123" fmla="*/ 9560 h 10039"/>
              <a:gd name="connsiteX124" fmla="*/ 2287 w 10862"/>
              <a:gd name="connsiteY124" fmla="*/ 9814 h 10039"/>
              <a:gd name="connsiteX125" fmla="*/ 2378 w 10862"/>
              <a:gd name="connsiteY125" fmla="*/ 9837 h 10039"/>
              <a:gd name="connsiteX126" fmla="*/ 2384 w 10862"/>
              <a:gd name="connsiteY126" fmla="*/ 9811 h 10039"/>
              <a:gd name="connsiteX127" fmla="*/ 2563 w 10862"/>
              <a:gd name="connsiteY127" fmla="*/ 9729 h 10039"/>
              <a:gd name="connsiteX128" fmla="*/ 2848 w 10862"/>
              <a:gd name="connsiteY128" fmla="*/ 9687 h 10039"/>
              <a:gd name="connsiteX129" fmla="*/ 3078 w 10862"/>
              <a:gd name="connsiteY129" fmla="*/ 9688 h 10039"/>
              <a:gd name="connsiteX130" fmla="*/ 3117 w 10862"/>
              <a:gd name="connsiteY130" fmla="*/ 9358 h 10039"/>
              <a:gd name="connsiteX131" fmla="*/ 3113 w 10862"/>
              <a:gd name="connsiteY131" fmla="*/ 9030 h 10039"/>
              <a:gd name="connsiteX132" fmla="*/ 3255 w 10862"/>
              <a:gd name="connsiteY132" fmla="*/ 8748 h 10039"/>
              <a:gd name="connsiteX133" fmla="*/ 3649 w 10862"/>
              <a:gd name="connsiteY133" fmla="*/ 8875 h 10039"/>
              <a:gd name="connsiteX134" fmla="*/ 3934 w 10862"/>
              <a:gd name="connsiteY134" fmla="*/ 8983 h 10039"/>
              <a:gd name="connsiteX135" fmla="*/ 4158 w 10862"/>
              <a:gd name="connsiteY135" fmla="*/ 9231 h 10039"/>
              <a:gd name="connsiteX136" fmla="*/ 4352 w 10862"/>
              <a:gd name="connsiteY136" fmla="*/ 9554 h 10039"/>
              <a:gd name="connsiteX137" fmla="*/ 4495 w 10862"/>
              <a:gd name="connsiteY137" fmla="*/ 9800 h 10039"/>
              <a:gd name="connsiteX138" fmla="*/ 4702 w 10862"/>
              <a:gd name="connsiteY138" fmla="*/ 10009 h 10039"/>
              <a:gd name="connsiteX139" fmla="*/ 4904 w 10862"/>
              <a:gd name="connsiteY139" fmla="*/ 10021 h 10039"/>
              <a:gd name="connsiteX140" fmla="*/ 5164 w 10862"/>
              <a:gd name="connsiteY140" fmla="*/ 9970 h 10039"/>
              <a:gd name="connsiteX141" fmla="*/ 5322 w 10862"/>
              <a:gd name="connsiteY141" fmla="*/ 9939 h 10039"/>
              <a:gd name="connsiteX142" fmla="*/ 5531 w 10862"/>
              <a:gd name="connsiteY142" fmla="*/ 9657 h 10039"/>
              <a:gd name="connsiteX143" fmla="*/ 5698 w 10862"/>
              <a:gd name="connsiteY143" fmla="*/ 9547 h 10039"/>
              <a:gd name="connsiteX144" fmla="*/ 5794 w 10862"/>
              <a:gd name="connsiteY144" fmla="*/ 9354 h 10039"/>
              <a:gd name="connsiteX145" fmla="*/ 6000 w 10862"/>
              <a:gd name="connsiteY145" fmla="*/ 9033 h 10039"/>
              <a:gd name="connsiteX146" fmla="*/ 6203 w 10862"/>
              <a:gd name="connsiteY146" fmla="*/ 8909 h 10039"/>
              <a:gd name="connsiteX147" fmla="*/ 6462 w 10862"/>
              <a:gd name="connsiteY147" fmla="*/ 9060 h 10039"/>
              <a:gd name="connsiteX148" fmla="*/ 6654 w 10862"/>
              <a:gd name="connsiteY148" fmla="*/ 9274 h 10039"/>
              <a:gd name="connsiteX149" fmla="*/ 6787 w 10862"/>
              <a:gd name="connsiteY149" fmla="*/ 9188 h 10039"/>
              <a:gd name="connsiteX150" fmla="*/ 6889 w 10862"/>
              <a:gd name="connsiteY150" fmla="*/ 9103 h 10039"/>
              <a:gd name="connsiteX151" fmla="*/ 7008 w 10862"/>
              <a:gd name="connsiteY151" fmla="*/ 8952 h 10039"/>
              <a:gd name="connsiteX152" fmla="*/ 7135 w 10862"/>
              <a:gd name="connsiteY152" fmla="*/ 8725 h 10039"/>
              <a:gd name="connsiteX153" fmla="*/ 7246 w 10862"/>
              <a:gd name="connsiteY153" fmla="*/ 8751 h 10039"/>
              <a:gd name="connsiteX154" fmla="*/ 7280 w 10862"/>
              <a:gd name="connsiteY154" fmla="*/ 8902 h 10039"/>
              <a:gd name="connsiteX155" fmla="*/ 7225 w 10862"/>
              <a:gd name="connsiteY155" fmla="*/ 9209 h 10039"/>
              <a:gd name="connsiteX156" fmla="*/ 7527 w 10862"/>
              <a:gd name="connsiteY156" fmla="*/ 9029 h 10039"/>
              <a:gd name="connsiteX157" fmla="*/ 7695 w 10862"/>
              <a:gd name="connsiteY157" fmla="*/ 8822 h 10039"/>
              <a:gd name="connsiteX158" fmla="*/ 8162 w 10862"/>
              <a:gd name="connsiteY158" fmla="*/ 8683 h 10039"/>
              <a:gd name="connsiteX159" fmla="*/ 8344 w 10862"/>
              <a:gd name="connsiteY159" fmla="*/ 8614 h 10039"/>
              <a:gd name="connsiteX160" fmla="*/ 8720 w 10862"/>
              <a:gd name="connsiteY160" fmla="*/ 8476 h 10039"/>
              <a:gd name="connsiteX161" fmla="*/ 8953 w 10862"/>
              <a:gd name="connsiteY161" fmla="*/ 8359 h 10039"/>
              <a:gd name="connsiteX162" fmla="*/ 9692 w 10862"/>
              <a:gd name="connsiteY162" fmla="*/ 8429 h 10039"/>
              <a:gd name="connsiteX163" fmla="*/ 10004 w 10862"/>
              <a:gd name="connsiteY163" fmla="*/ 8290 h 10039"/>
              <a:gd name="connsiteX164" fmla="*/ 10017 w 10862"/>
              <a:gd name="connsiteY164" fmla="*/ 8198 h 10039"/>
              <a:gd name="connsiteX165" fmla="*/ 10133 w 10862"/>
              <a:gd name="connsiteY165" fmla="*/ 8129 h 10039"/>
              <a:gd name="connsiteX0" fmla="*/ 10550 w 10848"/>
              <a:gd name="connsiteY0" fmla="*/ 3038 h 10039"/>
              <a:gd name="connsiteX1" fmla="*/ 10840 w 10848"/>
              <a:gd name="connsiteY1" fmla="*/ 2420 h 10039"/>
              <a:gd name="connsiteX2" fmla="*/ 10390 w 10848"/>
              <a:gd name="connsiteY2" fmla="*/ 1734 h 10039"/>
              <a:gd name="connsiteX3" fmla="*/ 10032 w 10848"/>
              <a:gd name="connsiteY3" fmla="*/ 2077 h 10039"/>
              <a:gd name="connsiteX4" fmla="*/ 9758 w 10848"/>
              <a:gd name="connsiteY4" fmla="*/ 1990 h 10039"/>
              <a:gd name="connsiteX5" fmla="*/ 9607 w 10848"/>
              <a:gd name="connsiteY5" fmla="*/ 2045 h 10039"/>
              <a:gd name="connsiteX6" fmla="*/ 9419 w 10848"/>
              <a:gd name="connsiteY6" fmla="*/ 1863 h 10039"/>
              <a:gd name="connsiteX7" fmla="*/ 9146 w 10848"/>
              <a:gd name="connsiteY7" fmla="*/ 1931 h 10039"/>
              <a:gd name="connsiteX8" fmla="*/ 8463 w 10848"/>
              <a:gd name="connsiteY8" fmla="*/ 2104 h 10039"/>
              <a:gd name="connsiteX9" fmla="*/ 8276 w 10848"/>
              <a:gd name="connsiteY9" fmla="*/ 1822 h 10039"/>
              <a:gd name="connsiteX10" fmla="*/ 8159 w 10848"/>
              <a:gd name="connsiteY10" fmla="*/ 1974 h 10039"/>
              <a:gd name="connsiteX11" fmla="*/ 7817 w 10848"/>
              <a:gd name="connsiteY11" fmla="*/ 1752 h 10039"/>
              <a:gd name="connsiteX12" fmla="*/ 7611 w 10848"/>
              <a:gd name="connsiteY12" fmla="*/ 1488 h 10039"/>
              <a:gd name="connsiteX13" fmla="*/ 7391 w 10848"/>
              <a:gd name="connsiteY13" fmla="*/ 1676 h 10039"/>
              <a:gd name="connsiteX14" fmla="*/ 7152 w 10848"/>
              <a:gd name="connsiteY14" fmla="*/ 1329 h 10039"/>
              <a:gd name="connsiteX15" fmla="*/ 7076 w 10848"/>
              <a:gd name="connsiteY15" fmla="*/ 901 h 10039"/>
              <a:gd name="connsiteX16" fmla="*/ 6751 w 10848"/>
              <a:gd name="connsiteY16" fmla="*/ 1108 h 10039"/>
              <a:gd name="connsiteX17" fmla="*/ 6521 w 10848"/>
              <a:gd name="connsiteY17" fmla="*/ 809 h 10039"/>
              <a:gd name="connsiteX18" fmla="*/ 6424 w 10848"/>
              <a:gd name="connsiteY18" fmla="*/ 304 h 10039"/>
              <a:gd name="connsiteX19" fmla="*/ 6334 w 10848"/>
              <a:gd name="connsiteY19" fmla="*/ 377 h 10039"/>
              <a:gd name="connsiteX20" fmla="*/ 6054 w 10848"/>
              <a:gd name="connsiteY20" fmla="*/ 506 h 10039"/>
              <a:gd name="connsiteX21" fmla="*/ 5310 w 10848"/>
              <a:gd name="connsiteY21" fmla="*/ 519 h 10039"/>
              <a:gd name="connsiteX22" fmla="*/ 4939 w 10848"/>
              <a:gd name="connsiteY22" fmla="*/ 694 h 10039"/>
              <a:gd name="connsiteX23" fmla="*/ 4764 w 10848"/>
              <a:gd name="connsiteY23" fmla="*/ 786 h 10039"/>
              <a:gd name="connsiteX24" fmla="*/ 4570 w 10848"/>
              <a:gd name="connsiteY24" fmla="*/ 766 h 10039"/>
              <a:gd name="connsiteX25" fmla="*/ 4349 w 10848"/>
              <a:gd name="connsiteY25" fmla="*/ 974 h 10039"/>
              <a:gd name="connsiteX26" fmla="*/ 4116 w 10848"/>
              <a:gd name="connsiteY26" fmla="*/ 1343 h 10039"/>
              <a:gd name="connsiteX27" fmla="*/ 3934 w 10848"/>
              <a:gd name="connsiteY27" fmla="*/ 1435 h 10039"/>
              <a:gd name="connsiteX28" fmla="*/ 3818 w 10848"/>
              <a:gd name="connsiteY28" fmla="*/ 1851 h 10039"/>
              <a:gd name="connsiteX29" fmla="*/ 3740 w 10848"/>
              <a:gd name="connsiteY29" fmla="*/ 1943 h 10039"/>
              <a:gd name="connsiteX30" fmla="*/ 3584 w 10848"/>
              <a:gd name="connsiteY30" fmla="*/ 1874 h 10039"/>
              <a:gd name="connsiteX31" fmla="*/ 3571 w 10848"/>
              <a:gd name="connsiteY31" fmla="*/ 1805 h 10039"/>
              <a:gd name="connsiteX32" fmla="*/ 3481 w 10848"/>
              <a:gd name="connsiteY32" fmla="*/ 1920 h 10039"/>
              <a:gd name="connsiteX33" fmla="*/ 3073 w 10848"/>
              <a:gd name="connsiteY33" fmla="*/ 1808 h 10039"/>
              <a:gd name="connsiteX34" fmla="*/ 2521 w 10848"/>
              <a:gd name="connsiteY34" fmla="*/ 1828 h 10039"/>
              <a:gd name="connsiteX35" fmla="*/ 1731 w 10848"/>
              <a:gd name="connsiteY35" fmla="*/ 828 h 10039"/>
              <a:gd name="connsiteX36" fmla="*/ 1593 w 10848"/>
              <a:gd name="connsiteY36" fmla="*/ 1 h 10039"/>
              <a:gd name="connsiteX37" fmla="*/ 444 w 10848"/>
              <a:gd name="connsiteY37" fmla="*/ 278 h 10039"/>
              <a:gd name="connsiteX38" fmla="*/ 0 w 10848"/>
              <a:gd name="connsiteY38" fmla="*/ 1861 h 10039"/>
              <a:gd name="connsiteX39" fmla="*/ 338 w 10848"/>
              <a:gd name="connsiteY39" fmla="*/ 2335 h 10039"/>
              <a:gd name="connsiteX40" fmla="*/ 580 w 10848"/>
              <a:gd name="connsiteY40" fmla="*/ 2603 h 10039"/>
              <a:gd name="connsiteX41" fmla="*/ 1447 w 10848"/>
              <a:gd name="connsiteY41" fmla="*/ 2067 h 10039"/>
              <a:gd name="connsiteX42" fmla="*/ 2651 w 10848"/>
              <a:gd name="connsiteY42" fmla="*/ 2428 h 10039"/>
              <a:gd name="connsiteX43" fmla="*/ 2638 w 10848"/>
              <a:gd name="connsiteY43" fmla="*/ 2566 h 10039"/>
              <a:gd name="connsiteX44" fmla="*/ 2417 w 10848"/>
              <a:gd name="connsiteY44" fmla="*/ 2589 h 10039"/>
              <a:gd name="connsiteX45" fmla="*/ 2391 w 10848"/>
              <a:gd name="connsiteY45" fmla="*/ 2659 h 10039"/>
              <a:gd name="connsiteX46" fmla="*/ 2184 w 10848"/>
              <a:gd name="connsiteY46" fmla="*/ 2728 h 10039"/>
              <a:gd name="connsiteX47" fmla="*/ 2171 w 10848"/>
              <a:gd name="connsiteY47" fmla="*/ 2798 h 10039"/>
              <a:gd name="connsiteX48" fmla="*/ 2132 w 10848"/>
              <a:gd name="connsiteY48" fmla="*/ 2821 h 10039"/>
              <a:gd name="connsiteX49" fmla="*/ 2099 w 10848"/>
              <a:gd name="connsiteY49" fmla="*/ 2909 h 10039"/>
              <a:gd name="connsiteX50" fmla="*/ 2076 w 10848"/>
              <a:gd name="connsiteY50" fmla="*/ 3062 h 10039"/>
              <a:gd name="connsiteX51" fmla="*/ 1800 w 10848"/>
              <a:gd name="connsiteY51" fmla="*/ 2912 h 10039"/>
              <a:gd name="connsiteX52" fmla="*/ 1386 w 10848"/>
              <a:gd name="connsiteY52" fmla="*/ 2667 h 10039"/>
              <a:gd name="connsiteX53" fmla="*/ 1269 w 10848"/>
              <a:gd name="connsiteY53" fmla="*/ 2661 h 10039"/>
              <a:gd name="connsiteX54" fmla="*/ 1370 w 10848"/>
              <a:gd name="connsiteY54" fmla="*/ 3018 h 10039"/>
              <a:gd name="connsiteX55" fmla="*/ 1155 w 10848"/>
              <a:gd name="connsiteY55" fmla="*/ 2964 h 10039"/>
              <a:gd name="connsiteX56" fmla="*/ 1046 w 10848"/>
              <a:gd name="connsiteY56" fmla="*/ 2833 h 10039"/>
              <a:gd name="connsiteX57" fmla="*/ 716 w 10848"/>
              <a:gd name="connsiteY57" fmla="*/ 2857 h 10039"/>
              <a:gd name="connsiteX58" fmla="*/ 485 w 10848"/>
              <a:gd name="connsiteY58" fmla="*/ 2931 h 10039"/>
              <a:gd name="connsiteX59" fmla="*/ 394 w 10848"/>
              <a:gd name="connsiteY59" fmla="*/ 3297 h 10039"/>
              <a:gd name="connsiteX60" fmla="*/ 395 w 10848"/>
              <a:gd name="connsiteY60" fmla="*/ 3443 h 10039"/>
              <a:gd name="connsiteX61" fmla="*/ 290 w 10848"/>
              <a:gd name="connsiteY61" fmla="*/ 3535 h 10039"/>
              <a:gd name="connsiteX62" fmla="*/ 238 w 10848"/>
              <a:gd name="connsiteY62" fmla="*/ 3675 h 10039"/>
              <a:gd name="connsiteX63" fmla="*/ 278 w 10848"/>
              <a:gd name="connsiteY63" fmla="*/ 3821 h 10039"/>
              <a:gd name="connsiteX64" fmla="*/ 234 w 10848"/>
              <a:gd name="connsiteY64" fmla="*/ 4060 h 10039"/>
              <a:gd name="connsiteX65" fmla="*/ 200 w 10848"/>
              <a:gd name="connsiteY65" fmla="*/ 4221 h 10039"/>
              <a:gd name="connsiteX66" fmla="*/ 278 w 10848"/>
              <a:gd name="connsiteY66" fmla="*/ 4352 h 10039"/>
              <a:gd name="connsiteX67" fmla="*/ 441 w 10848"/>
              <a:gd name="connsiteY67" fmla="*/ 4337 h 10039"/>
              <a:gd name="connsiteX68" fmla="*/ 583 w 10848"/>
              <a:gd name="connsiteY68" fmla="*/ 4240 h 10039"/>
              <a:gd name="connsiteX69" fmla="*/ 756 w 10848"/>
              <a:gd name="connsiteY69" fmla="*/ 4324 h 10039"/>
              <a:gd name="connsiteX70" fmla="*/ 559 w 10848"/>
              <a:gd name="connsiteY70" fmla="*/ 4460 h 10039"/>
              <a:gd name="connsiteX71" fmla="*/ 658 w 10848"/>
              <a:gd name="connsiteY71" fmla="*/ 4846 h 10039"/>
              <a:gd name="connsiteX72" fmla="*/ 674 w 10848"/>
              <a:gd name="connsiteY72" fmla="*/ 5059 h 10039"/>
              <a:gd name="connsiteX73" fmla="*/ 615 w 10848"/>
              <a:gd name="connsiteY73" fmla="*/ 5174 h 10039"/>
              <a:gd name="connsiteX74" fmla="*/ 640 w 10848"/>
              <a:gd name="connsiteY74" fmla="*/ 5244 h 10039"/>
              <a:gd name="connsiteX75" fmla="*/ 615 w 10848"/>
              <a:gd name="connsiteY75" fmla="*/ 5382 h 10039"/>
              <a:gd name="connsiteX76" fmla="*/ 585 w 10848"/>
              <a:gd name="connsiteY76" fmla="*/ 5388 h 10039"/>
              <a:gd name="connsiteX77" fmla="*/ 638 w 10848"/>
              <a:gd name="connsiteY77" fmla="*/ 5790 h 10039"/>
              <a:gd name="connsiteX78" fmla="*/ 445 w 10848"/>
              <a:gd name="connsiteY78" fmla="*/ 5628 h 10039"/>
              <a:gd name="connsiteX79" fmla="*/ 292 w 10848"/>
              <a:gd name="connsiteY79" fmla="*/ 5618 h 10039"/>
              <a:gd name="connsiteX80" fmla="*/ 371 w 10848"/>
              <a:gd name="connsiteY80" fmla="*/ 5949 h 10039"/>
              <a:gd name="connsiteX81" fmla="*/ 283 w 10848"/>
              <a:gd name="connsiteY81" fmla="*/ 5944 h 10039"/>
              <a:gd name="connsiteX82" fmla="*/ 209 w 10848"/>
              <a:gd name="connsiteY82" fmla="*/ 6131 h 10039"/>
              <a:gd name="connsiteX83" fmla="*/ 449 w 10848"/>
              <a:gd name="connsiteY83" fmla="*/ 6309 h 10039"/>
              <a:gd name="connsiteX84" fmla="*/ 547 w 10848"/>
              <a:gd name="connsiteY84" fmla="*/ 6349 h 10039"/>
              <a:gd name="connsiteX85" fmla="*/ 812 w 10848"/>
              <a:gd name="connsiteY85" fmla="*/ 6563 h 10039"/>
              <a:gd name="connsiteX86" fmla="*/ 853 w 10848"/>
              <a:gd name="connsiteY86" fmla="*/ 6806 h 10039"/>
              <a:gd name="connsiteX87" fmla="*/ 763 w 10848"/>
              <a:gd name="connsiteY87" fmla="*/ 6962 h 10039"/>
              <a:gd name="connsiteX88" fmla="*/ 446 w 10848"/>
              <a:gd name="connsiteY88" fmla="*/ 6744 h 10039"/>
              <a:gd name="connsiteX89" fmla="*/ 387 w 10848"/>
              <a:gd name="connsiteY89" fmla="*/ 6872 h 10039"/>
              <a:gd name="connsiteX90" fmla="*/ 312 w 10848"/>
              <a:gd name="connsiteY90" fmla="*/ 7056 h 10039"/>
              <a:gd name="connsiteX91" fmla="*/ 449 w 10848"/>
              <a:gd name="connsiteY91" fmla="*/ 7032 h 10039"/>
              <a:gd name="connsiteX92" fmla="*/ 579 w 10848"/>
              <a:gd name="connsiteY92" fmla="*/ 7153 h 10039"/>
              <a:gd name="connsiteX93" fmla="*/ 719 w 10848"/>
              <a:gd name="connsiteY93" fmla="*/ 7114 h 10039"/>
              <a:gd name="connsiteX94" fmla="*/ 799 w 10848"/>
              <a:gd name="connsiteY94" fmla="*/ 7321 h 10039"/>
              <a:gd name="connsiteX95" fmla="*/ 731 w 10848"/>
              <a:gd name="connsiteY95" fmla="*/ 7436 h 10039"/>
              <a:gd name="connsiteX96" fmla="*/ 744 w 10848"/>
              <a:gd name="connsiteY96" fmla="*/ 7599 h 10039"/>
              <a:gd name="connsiteX97" fmla="*/ 930 w 10848"/>
              <a:gd name="connsiteY97" fmla="*/ 7763 h 10039"/>
              <a:gd name="connsiteX98" fmla="*/ 911 w 10848"/>
              <a:gd name="connsiteY98" fmla="*/ 7953 h 10039"/>
              <a:gd name="connsiteX99" fmla="*/ 823 w 10848"/>
              <a:gd name="connsiteY99" fmla="*/ 7967 h 10039"/>
              <a:gd name="connsiteX100" fmla="*/ 783 w 10848"/>
              <a:gd name="connsiteY100" fmla="*/ 8215 h 10039"/>
              <a:gd name="connsiteX101" fmla="*/ 952 w 10848"/>
              <a:gd name="connsiteY101" fmla="*/ 8157 h 10039"/>
              <a:gd name="connsiteX102" fmla="*/ 1436 w 10848"/>
              <a:gd name="connsiteY102" fmla="*/ 8263 h 10039"/>
              <a:gd name="connsiteX103" fmla="*/ 1255 w 10848"/>
              <a:gd name="connsiteY103" fmla="*/ 8496 h 10039"/>
              <a:gd name="connsiteX104" fmla="*/ 985 w 10848"/>
              <a:gd name="connsiteY104" fmla="*/ 8456 h 10039"/>
              <a:gd name="connsiteX105" fmla="*/ 900 w 10848"/>
              <a:gd name="connsiteY105" fmla="*/ 8545 h 10039"/>
              <a:gd name="connsiteX106" fmla="*/ 871 w 10848"/>
              <a:gd name="connsiteY106" fmla="*/ 8705 h 10039"/>
              <a:gd name="connsiteX107" fmla="*/ 1004 w 10848"/>
              <a:gd name="connsiteY107" fmla="*/ 8729 h 10039"/>
              <a:gd name="connsiteX108" fmla="*/ 1419 w 10848"/>
              <a:gd name="connsiteY108" fmla="*/ 8729 h 10039"/>
              <a:gd name="connsiteX109" fmla="*/ 1535 w 10848"/>
              <a:gd name="connsiteY109" fmla="*/ 8637 h 10039"/>
              <a:gd name="connsiteX110" fmla="*/ 1614 w 10848"/>
              <a:gd name="connsiteY110" fmla="*/ 8545 h 10039"/>
              <a:gd name="connsiteX111" fmla="*/ 1740 w 10848"/>
              <a:gd name="connsiteY111" fmla="*/ 8705 h 10039"/>
              <a:gd name="connsiteX112" fmla="*/ 1655 w 10848"/>
              <a:gd name="connsiteY112" fmla="*/ 8918 h 10039"/>
              <a:gd name="connsiteX113" fmla="*/ 1515 w 10848"/>
              <a:gd name="connsiteY113" fmla="*/ 9135 h 10039"/>
              <a:gd name="connsiteX114" fmla="*/ 1419 w 10848"/>
              <a:gd name="connsiteY114" fmla="*/ 9214 h 10039"/>
              <a:gd name="connsiteX115" fmla="*/ 1614 w 10848"/>
              <a:gd name="connsiteY115" fmla="*/ 9304 h 10039"/>
              <a:gd name="connsiteX116" fmla="*/ 1769 w 10848"/>
              <a:gd name="connsiteY116" fmla="*/ 9181 h 10039"/>
              <a:gd name="connsiteX117" fmla="*/ 1941 w 10848"/>
              <a:gd name="connsiteY117" fmla="*/ 8924 h 10039"/>
              <a:gd name="connsiteX118" fmla="*/ 1999 w 10848"/>
              <a:gd name="connsiteY118" fmla="*/ 9037 h 10039"/>
              <a:gd name="connsiteX119" fmla="*/ 2042 w 10848"/>
              <a:gd name="connsiteY119" fmla="*/ 9237 h 10039"/>
              <a:gd name="connsiteX120" fmla="*/ 2119 w 10848"/>
              <a:gd name="connsiteY120" fmla="*/ 9283 h 10039"/>
              <a:gd name="connsiteX121" fmla="*/ 2223 w 10848"/>
              <a:gd name="connsiteY121" fmla="*/ 9329 h 10039"/>
              <a:gd name="connsiteX122" fmla="*/ 2184 w 10848"/>
              <a:gd name="connsiteY122" fmla="*/ 9352 h 10039"/>
              <a:gd name="connsiteX123" fmla="*/ 2274 w 10848"/>
              <a:gd name="connsiteY123" fmla="*/ 9560 h 10039"/>
              <a:gd name="connsiteX124" fmla="*/ 2287 w 10848"/>
              <a:gd name="connsiteY124" fmla="*/ 9814 h 10039"/>
              <a:gd name="connsiteX125" fmla="*/ 2378 w 10848"/>
              <a:gd name="connsiteY125" fmla="*/ 9837 h 10039"/>
              <a:gd name="connsiteX126" fmla="*/ 2384 w 10848"/>
              <a:gd name="connsiteY126" fmla="*/ 9811 h 10039"/>
              <a:gd name="connsiteX127" fmla="*/ 2563 w 10848"/>
              <a:gd name="connsiteY127" fmla="*/ 9729 h 10039"/>
              <a:gd name="connsiteX128" fmla="*/ 2848 w 10848"/>
              <a:gd name="connsiteY128" fmla="*/ 9687 h 10039"/>
              <a:gd name="connsiteX129" fmla="*/ 3078 w 10848"/>
              <a:gd name="connsiteY129" fmla="*/ 9688 h 10039"/>
              <a:gd name="connsiteX130" fmla="*/ 3117 w 10848"/>
              <a:gd name="connsiteY130" fmla="*/ 9358 h 10039"/>
              <a:gd name="connsiteX131" fmla="*/ 3113 w 10848"/>
              <a:gd name="connsiteY131" fmla="*/ 9030 h 10039"/>
              <a:gd name="connsiteX132" fmla="*/ 3255 w 10848"/>
              <a:gd name="connsiteY132" fmla="*/ 8748 h 10039"/>
              <a:gd name="connsiteX133" fmla="*/ 3649 w 10848"/>
              <a:gd name="connsiteY133" fmla="*/ 8875 h 10039"/>
              <a:gd name="connsiteX134" fmla="*/ 3934 w 10848"/>
              <a:gd name="connsiteY134" fmla="*/ 8983 h 10039"/>
              <a:gd name="connsiteX135" fmla="*/ 4158 w 10848"/>
              <a:gd name="connsiteY135" fmla="*/ 9231 h 10039"/>
              <a:gd name="connsiteX136" fmla="*/ 4352 w 10848"/>
              <a:gd name="connsiteY136" fmla="*/ 9554 h 10039"/>
              <a:gd name="connsiteX137" fmla="*/ 4495 w 10848"/>
              <a:gd name="connsiteY137" fmla="*/ 9800 h 10039"/>
              <a:gd name="connsiteX138" fmla="*/ 4702 w 10848"/>
              <a:gd name="connsiteY138" fmla="*/ 10009 h 10039"/>
              <a:gd name="connsiteX139" fmla="*/ 4904 w 10848"/>
              <a:gd name="connsiteY139" fmla="*/ 10021 h 10039"/>
              <a:gd name="connsiteX140" fmla="*/ 5164 w 10848"/>
              <a:gd name="connsiteY140" fmla="*/ 9970 h 10039"/>
              <a:gd name="connsiteX141" fmla="*/ 5322 w 10848"/>
              <a:gd name="connsiteY141" fmla="*/ 9939 h 10039"/>
              <a:gd name="connsiteX142" fmla="*/ 5531 w 10848"/>
              <a:gd name="connsiteY142" fmla="*/ 9657 h 10039"/>
              <a:gd name="connsiteX143" fmla="*/ 5698 w 10848"/>
              <a:gd name="connsiteY143" fmla="*/ 9547 h 10039"/>
              <a:gd name="connsiteX144" fmla="*/ 5794 w 10848"/>
              <a:gd name="connsiteY144" fmla="*/ 9354 h 10039"/>
              <a:gd name="connsiteX145" fmla="*/ 6000 w 10848"/>
              <a:gd name="connsiteY145" fmla="*/ 9033 h 10039"/>
              <a:gd name="connsiteX146" fmla="*/ 6203 w 10848"/>
              <a:gd name="connsiteY146" fmla="*/ 8909 h 10039"/>
              <a:gd name="connsiteX147" fmla="*/ 6462 w 10848"/>
              <a:gd name="connsiteY147" fmla="*/ 9060 h 10039"/>
              <a:gd name="connsiteX148" fmla="*/ 6654 w 10848"/>
              <a:gd name="connsiteY148" fmla="*/ 9274 h 10039"/>
              <a:gd name="connsiteX149" fmla="*/ 6787 w 10848"/>
              <a:gd name="connsiteY149" fmla="*/ 9188 h 10039"/>
              <a:gd name="connsiteX150" fmla="*/ 6889 w 10848"/>
              <a:gd name="connsiteY150" fmla="*/ 9103 h 10039"/>
              <a:gd name="connsiteX151" fmla="*/ 7008 w 10848"/>
              <a:gd name="connsiteY151" fmla="*/ 8952 h 10039"/>
              <a:gd name="connsiteX152" fmla="*/ 7135 w 10848"/>
              <a:gd name="connsiteY152" fmla="*/ 8725 h 10039"/>
              <a:gd name="connsiteX153" fmla="*/ 7246 w 10848"/>
              <a:gd name="connsiteY153" fmla="*/ 8751 h 10039"/>
              <a:gd name="connsiteX154" fmla="*/ 7280 w 10848"/>
              <a:gd name="connsiteY154" fmla="*/ 8902 h 10039"/>
              <a:gd name="connsiteX155" fmla="*/ 7225 w 10848"/>
              <a:gd name="connsiteY155" fmla="*/ 9209 h 10039"/>
              <a:gd name="connsiteX156" fmla="*/ 7527 w 10848"/>
              <a:gd name="connsiteY156" fmla="*/ 9029 h 10039"/>
              <a:gd name="connsiteX157" fmla="*/ 7695 w 10848"/>
              <a:gd name="connsiteY157" fmla="*/ 8822 h 10039"/>
              <a:gd name="connsiteX158" fmla="*/ 8162 w 10848"/>
              <a:gd name="connsiteY158" fmla="*/ 8683 h 10039"/>
              <a:gd name="connsiteX159" fmla="*/ 8344 w 10848"/>
              <a:gd name="connsiteY159" fmla="*/ 8614 h 10039"/>
              <a:gd name="connsiteX160" fmla="*/ 8720 w 10848"/>
              <a:gd name="connsiteY160" fmla="*/ 8476 h 10039"/>
              <a:gd name="connsiteX161" fmla="*/ 8953 w 10848"/>
              <a:gd name="connsiteY161" fmla="*/ 8359 h 10039"/>
              <a:gd name="connsiteX162" fmla="*/ 9692 w 10848"/>
              <a:gd name="connsiteY162" fmla="*/ 8429 h 10039"/>
              <a:gd name="connsiteX163" fmla="*/ 10004 w 10848"/>
              <a:gd name="connsiteY163" fmla="*/ 8290 h 10039"/>
              <a:gd name="connsiteX164" fmla="*/ 10017 w 10848"/>
              <a:gd name="connsiteY164" fmla="*/ 8198 h 10039"/>
              <a:gd name="connsiteX165" fmla="*/ 10133 w 10848"/>
              <a:gd name="connsiteY165" fmla="*/ 8129 h 10039"/>
              <a:gd name="connsiteX0" fmla="*/ 10550 w 10806"/>
              <a:gd name="connsiteY0" fmla="*/ 3038 h 10039"/>
              <a:gd name="connsiteX1" fmla="*/ 10797 w 10806"/>
              <a:gd name="connsiteY1" fmla="*/ 2041 h 10039"/>
              <a:gd name="connsiteX2" fmla="*/ 10390 w 10806"/>
              <a:gd name="connsiteY2" fmla="*/ 1734 h 10039"/>
              <a:gd name="connsiteX3" fmla="*/ 10032 w 10806"/>
              <a:gd name="connsiteY3" fmla="*/ 2077 h 10039"/>
              <a:gd name="connsiteX4" fmla="*/ 9758 w 10806"/>
              <a:gd name="connsiteY4" fmla="*/ 1990 h 10039"/>
              <a:gd name="connsiteX5" fmla="*/ 9607 w 10806"/>
              <a:gd name="connsiteY5" fmla="*/ 2045 h 10039"/>
              <a:gd name="connsiteX6" fmla="*/ 9419 w 10806"/>
              <a:gd name="connsiteY6" fmla="*/ 1863 h 10039"/>
              <a:gd name="connsiteX7" fmla="*/ 9146 w 10806"/>
              <a:gd name="connsiteY7" fmla="*/ 1931 h 10039"/>
              <a:gd name="connsiteX8" fmla="*/ 8463 w 10806"/>
              <a:gd name="connsiteY8" fmla="*/ 2104 h 10039"/>
              <a:gd name="connsiteX9" fmla="*/ 8276 w 10806"/>
              <a:gd name="connsiteY9" fmla="*/ 1822 h 10039"/>
              <a:gd name="connsiteX10" fmla="*/ 8159 w 10806"/>
              <a:gd name="connsiteY10" fmla="*/ 1974 h 10039"/>
              <a:gd name="connsiteX11" fmla="*/ 7817 w 10806"/>
              <a:gd name="connsiteY11" fmla="*/ 1752 h 10039"/>
              <a:gd name="connsiteX12" fmla="*/ 7611 w 10806"/>
              <a:gd name="connsiteY12" fmla="*/ 1488 h 10039"/>
              <a:gd name="connsiteX13" fmla="*/ 7391 w 10806"/>
              <a:gd name="connsiteY13" fmla="*/ 1676 h 10039"/>
              <a:gd name="connsiteX14" fmla="*/ 7152 w 10806"/>
              <a:gd name="connsiteY14" fmla="*/ 1329 h 10039"/>
              <a:gd name="connsiteX15" fmla="*/ 7076 w 10806"/>
              <a:gd name="connsiteY15" fmla="*/ 901 h 10039"/>
              <a:gd name="connsiteX16" fmla="*/ 6751 w 10806"/>
              <a:gd name="connsiteY16" fmla="*/ 1108 h 10039"/>
              <a:gd name="connsiteX17" fmla="*/ 6521 w 10806"/>
              <a:gd name="connsiteY17" fmla="*/ 809 h 10039"/>
              <a:gd name="connsiteX18" fmla="*/ 6424 w 10806"/>
              <a:gd name="connsiteY18" fmla="*/ 304 h 10039"/>
              <a:gd name="connsiteX19" fmla="*/ 6334 w 10806"/>
              <a:gd name="connsiteY19" fmla="*/ 377 h 10039"/>
              <a:gd name="connsiteX20" fmla="*/ 6054 w 10806"/>
              <a:gd name="connsiteY20" fmla="*/ 506 h 10039"/>
              <a:gd name="connsiteX21" fmla="*/ 5310 w 10806"/>
              <a:gd name="connsiteY21" fmla="*/ 519 h 10039"/>
              <a:gd name="connsiteX22" fmla="*/ 4939 w 10806"/>
              <a:gd name="connsiteY22" fmla="*/ 694 h 10039"/>
              <a:gd name="connsiteX23" fmla="*/ 4764 w 10806"/>
              <a:gd name="connsiteY23" fmla="*/ 786 h 10039"/>
              <a:gd name="connsiteX24" fmla="*/ 4570 w 10806"/>
              <a:gd name="connsiteY24" fmla="*/ 766 h 10039"/>
              <a:gd name="connsiteX25" fmla="*/ 4349 w 10806"/>
              <a:gd name="connsiteY25" fmla="*/ 974 h 10039"/>
              <a:gd name="connsiteX26" fmla="*/ 4116 w 10806"/>
              <a:gd name="connsiteY26" fmla="*/ 1343 h 10039"/>
              <a:gd name="connsiteX27" fmla="*/ 3934 w 10806"/>
              <a:gd name="connsiteY27" fmla="*/ 1435 h 10039"/>
              <a:gd name="connsiteX28" fmla="*/ 3818 w 10806"/>
              <a:gd name="connsiteY28" fmla="*/ 1851 h 10039"/>
              <a:gd name="connsiteX29" fmla="*/ 3740 w 10806"/>
              <a:gd name="connsiteY29" fmla="*/ 1943 h 10039"/>
              <a:gd name="connsiteX30" fmla="*/ 3584 w 10806"/>
              <a:gd name="connsiteY30" fmla="*/ 1874 h 10039"/>
              <a:gd name="connsiteX31" fmla="*/ 3571 w 10806"/>
              <a:gd name="connsiteY31" fmla="*/ 1805 h 10039"/>
              <a:gd name="connsiteX32" fmla="*/ 3481 w 10806"/>
              <a:gd name="connsiteY32" fmla="*/ 1920 h 10039"/>
              <a:gd name="connsiteX33" fmla="*/ 3073 w 10806"/>
              <a:gd name="connsiteY33" fmla="*/ 1808 h 10039"/>
              <a:gd name="connsiteX34" fmla="*/ 2521 w 10806"/>
              <a:gd name="connsiteY34" fmla="*/ 1828 h 10039"/>
              <a:gd name="connsiteX35" fmla="*/ 1731 w 10806"/>
              <a:gd name="connsiteY35" fmla="*/ 828 h 10039"/>
              <a:gd name="connsiteX36" fmla="*/ 1593 w 10806"/>
              <a:gd name="connsiteY36" fmla="*/ 1 h 10039"/>
              <a:gd name="connsiteX37" fmla="*/ 444 w 10806"/>
              <a:gd name="connsiteY37" fmla="*/ 278 h 10039"/>
              <a:gd name="connsiteX38" fmla="*/ 0 w 10806"/>
              <a:gd name="connsiteY38" fmla="*/ 1861 h 10039"/>
              <a:gd name="connsiteX39" fmla="*/ 338 w 10806"/>
              <a:gd name="connsiteY39" fmla="*/ 2335 h 10039"/>
              <a:gd name="connsiteX40" fmla="*/ 580 w 10806"/>
              <a:gd name="connsiteY40" fmla="*/ 2603 h 10039"/>
              <a:gd name="connsiteX41" fmla="*/ 1447 w 10806"/>
              <a:gd name="connsiteY41" fmla="*/ 2067 h 10039"/>
              <a:gd name="connsiteX42" fmla="*/ 2651 w 10806"/>
              <a:gd name="connsiteY42" fmla="*/ 2428 h 10039"/>
              <a:gd name="connsiteX43" fmla="*/ 2638 w 10806"/>
              <a:gd name="connsiteY43" fmla="*/ 2566 h 10039"/>
              <a:gd name="connsiteX44" fmla="*/ 2417 w 10806"/>
              <a:gd name="connsiteY44" fmla="*/ 2589 h 10039"/>
              <a:gd name="connsiteX45" fmla="*/ 2391 w 10806"/>
              <a:gd name="connsiteY45" fmla="*/ 2659 h 10039"/>
              <a:gd name="connsiteX46" fmla="*/ 2184 w 10806"/>
              <a:gd name="connsiteY46" fmla="*/ 2728 h 10039"/>
              <a:gd name="connsiteX47" fmla="*/ 2171 w 10806"/>
              <a:gd name="connsiteY47" fmla="*/ 2798 h 10039"/>
              <a:gd name="connsiteX48" fmla="*/ 2132 w 10806"/>
              <a:gd name="connsiteY48" fmla="*/ 2821 h 10039"/>
              <a:gd name="connsiteX49" fmla="*/ 2099 w 10806"/>
              <a:gd name="connsiteY49" fmla="*/ 2909 h 10039"/>
              <a:gd name="connsiteX50" fmla="*/ 2076 w 10806"/>
              <a:gd name="connsiteY50" fmla="*/ 3062 h 10039"/>
              <a:gd name="connsiteX51" fmla="*/ 1800 w 10806"/>
              <a:gd name="connsiteY51" fmla="*/ 2912 h 10039"/>
              <a:gd name="connsiteX52" fmla="*/ 1386 w 10806"/>
              <a:gd name="connsiteY52" fmla="*/ 2667 h 10039"/>
              <a:gd name="connsiteX53" fmla="*/ 1269 w 10806"/>
              <a:gd name="connsiteY53" fmla="*/ 2661 h 10039"/>
              <a:gd name="connsiteX54" fmla="*/ 1370 w 10806"/>
              <a:gd name="connsiteY54" fmla="*/ 3018 h 10039"/>
              <a:gd name="connsiteX55" fmla="*/ 1155 w 10806"/>
              <a:gd name="connsiteY55" fmla="*/ 2964 h 10039"/>
              <a:gd name="connsiteX56" fmla="*/ 1046 w 10806"/>
              <a:gd name="connsiteY56" fmla="*/ 2833 h 10039"/>
              <a:gd name="connsiteX57" fmla="*/ 716 w 10806"/>
              <a:gd name="connsiteY57" fmla="*/ 2857 h 10039"/>
              <a:gd name="connsiteX58" fmla="*/ 485 w 10806"/>
              <a:gd name="connsiteY58" fmla="*/ 2931 h 10039"/>
              <a:gd name="connsiteX59" fmla="*/ 394 w 10806"/>
              <a:gd name="connsiteY59" fmla="*/ 3297 h 10039"/>
              <a:gd name="connsiteX60" fmla="*/ 395 w 10806"/>
              <a:gd name="connsiteY60" fmla="*/ 3443 h 10039"/>
              <a:gd name="connsiteX61" fmla="*/ 290 w 10806"/>
              <a:gd name="connsiteY61" fmla="*/ 3535 h 10039"/>
              <a:gd name="connsiteX62" fmla="*/ 238 w 10806"/>
              <a:gd name="connsiteY62" fmla="*/ 3675 h 10039"/>
              <a:gd name="connsiteX63" fmla="*/ 278 w 10806"/>
              <a:gd name="connsiteY63" fmla="*/ 3821 h 10039"/>
              <a:gd name="connsiteX64" fmla="*/ 234 w 10806"/>
              <a:gd name="connsiteY64" fmla="*/ 4060 h 10039"/>
              <a:gd name="connsiteX65" fmla="*/ 200 w 10806"/>
              <a:gd name="connsiteY65" fmla="*/ 4221 h 10039"/>
              <a:gd name="connsiteX66" fmla="*/ 278 w 10806"/>
              <a:gd name="connsiteY66" fmla="*/ 4352 h 10039"/>
              <a:gd name="connsiteX67" fmla="*/ 441 w 10806"/>
              <a:gd name="connsiteY67" fmla="*/ 4337 h 10039"/>
              <a:gd name="connsiteX68" fmla="*/ 583 w 10806"/>
              <a:gd name="connsiteY68" fmla="*/ 4240 h 10039"/>
              <a:gd name="connsiteX69" fmla="*/ 756 w 10806"/>
              <a:gd name="connsiteY69" fmla="*/ 4324 h 10039"/>
              <a:gd name="connsiteX70" fmla="*/ 559 w 10806"/>
              <a:gd name="connsiteY70" fmla="*/ 4460 h 10039"/>
              <a:gd name="connsiteX71" fmla="*/ 658 w 10806"/>
              <a:gd name="connsiteY71" fmla="*/ 4846 h 10039"/>
              <a:gd name="connsiteX72" fmla="*/ 674 w 10806"/>
              <a:gd name="connsiteY72" fmla="*/ 5059 h 10039"/>
              <a:gd name="connsiteX73" fmla="*/ 615 w 10806"/>
              <a:gd name="connsiteY73" fmla="*/ 5174 h 10039"/>
              <a:gd name="connsiteX74" fmla="*/ 640 w 10806"/>
              <a:gd name="connsiteY74" fmla="*/ 5244 h 10039"/>
              <a:gd name="connsiteX75" fmla="*/ 615 w 10806"/>
              <a:gd name="connsiteY75" fmla="*/ 5382 h 10039"/>
              <a:gd name="connsiteX76" fmla="*/ 585 w 10806"/>
              <a:gd name="connsiteY76" fmla="*/ 5388 h 10039"/>
              <a:gd name="connsiteX77" fmla="*/ 638 w 10806"/>
              <a:gd name="connsiteY77" fmla="*/ 5790 h 10039"/>
              <a:gd name="connsiteX78" fmla="*/ 445 w 10806"/>
              <a:gd name="connsiteY78" fmla="*/ 5628 h 10039"/>
              <a:gd name="connsiteX79" fmla="*/ 292 w 10806"/>
              <a:gd name="connsiteY79" fmla="*/ 5618 h 10039"/>
              <a:gd name="connsiteX80" fmla="*/ 371 w 10806"/>
              <a:gd name="connsiteY80" fmla="*/ 5949 h 10039"/>
              <a:gd name="connsiteX81" fmla="*/ 283 w 10806"/>
              <a:gd name="connsiteY81" fmla="*/ 5944 h 10039"/>
              <a:gd name="connsiteX82" fmla="*/ 209 w 10806"/>
              <a:gd name="connsiteY82" fmla="*/ 6131 h 10039"/>
              <a:gd name="connsiteX83" fmla="*/ 449 w 10806"/>
              <a:gd name="connsiteY83" fmla="*/ 6309 h 10039"/>
              <a:gd name="connsiteX84" fmla="*/ 547 w 10806"/>
              <a:gd name="connsiteY84" fmla="*/ 6349 h 10039"/>
              <a:gd name="connsiteX85" fmla="*/ 812 w 10806"/>
              <a:gd name="connsiteY85" fmla="*/ 6563 h 10039"/>
              <a:gd name="connsiteX86" fmla="*/ 853 w 10806"/>
              <a:gd name="connsiteY86" fmla="*/ 6806 h 10039"/>
              <a:gd name="connsiteX87" fmla="*/ 763 w 10806"/>
              <a:gd name="connsiteY87" fmla="*/ 6962 h 10039"/>
              <a:gd name="connsiteX88" fmla="*/ 446 w 10806"/>
              <a:gd name="connsiteY88" fmla="*/ 6744 h 10039"/>
              <a:gd name="connsiteX89" fmla="*/ 387 w 10806"/>
              <a:gd name="connsiteY89" fmla="*/ 6872 h 10039"/>
              <a:gd name="connsiteX90" fmla="*/ 312 w 10806"/>
              <a:gd name="connsiteY90" fmla="*/ 7056 h 10039"/>
              <a:gd name="connsiteX91" fmla="*/ 449 w 10806"/>
              <a:gd name="connsiteY91" fmla="*/ 7032 h 10039"/>
              <a:gd name="connsiteX92" fmla="*/ 579 w 10806"/>
              <a:gd name="connsiteY92" fmla="*/ 7153 h 10039"/>
              <a:gd name="connsiteX93" fmla="*/ 719 w 10806"/>
              <a:gd name="connsiteY93" fmla="*/ 7114 h 10039"/>
              <a:gd name="connsiteX94" fmla="*/ 799 w 10806"/>
              <a:gd name="connsiteY94" fmla="*/ 7321 h 10039"/>
              <a:gd name="connsiteX95" fmla="*/ 731 w 10806"/>
              <a:gd name="connsiteY95" fmla="*/ 7436 h 10039"/>
              <a:gd name="connsiteX96" fmla="*/ 744 w 10806"/>
              <a:gd name="connsiteY96" fmla="*/ 7599 h 10039"/>
              <a:gd name="connsiteX97" fmla="*/ 930 w 10806"/>
              <a:gd name="connsiteY97" fmla="*/ 7763 h 10039"/>
              <a:gd name="connsiteX98" fmla="*/ 911 w 10806"/>
              <a:gd name="connsiteY98" fmla="*/ 7953 h 10039"/>
              <a:gd name="connsiteX99" fmla="*/ 823 w 10806"/>
              <a:gd name="connsiteY99" fmla="*/ 7967 h 10039"/>
              <a:gd name="connsiteX100" fmla="*/ 783 w 10806"/>
              <a:gd name="connsiteY100" fmla="*/ 8215 h 10039"/>
              <a:gd name="connsiteX101" fmla="*/ 952 w 10806"/>
              <a:gd name="connsiteY101" fmla="*/ 8157 h 10039"/>
              <a:gd name="connsiteX102" fmla="*/ 1436 w 10806"/>
              <a:gd name="connsiteY102" fmla="*/ 8263 h 10039"/>
              <a:gd name="connsiteX103" fmla="*/ 1255 w 10806"/>
              <a:gd name="connsiteY103" fmla="*/ 8496 h 10039"/>
              <a:gd name="connsiteX104" fmla="*/ 985 w 10806"/>
              <a:gd name="connsiteY104" fmla="*/ 8456 h 10039"/>
              <a:gd name="connsiteX105" fmla="*/ 900 w 10806"/>
              <a:gd name="connsiteY105" fmla="*/ 8545 h 10039"/>
              <a:gd name="connsiteX106" fmla="*/ 871 w 10806"/>
              <a:gd name="connsiteY106" fmla="*/ 8705 h 10039"/>
              <a:gd name="connsiteX107" fmla="*/ 1004 w 10806"/>
              <a:gd name="connsiteY107" fmla="*/ 8729 h 10039"/>
              <a:gd name="connsiteX108" fmla="*/ 1419 w 10806"/>
              <a:gd name="connsiteY108" fmla="*/ 8729 h 10039"/>
              <a:gd name="connsiteX109" fmla="*/ 1535 w 10806"/>
              <a:gd name="connsiteY109" fmla="*/ 8637 h 10039"/>
              <a:gd name="connsiteX110" fmla="*/ 1614 w 10806"/>
              <a:gd name="connsiteY110" fmla="*/ 8545 h 10039"/>
              <a:gd name="connsiteX111" fmla="*/ 1740 w 10806"/>
              <a:gd name="connsiteY111" fmla="*/ 8705 h 10039"/>
              <a:gd name="connsiteX112" fmla="*/ 1655 w 10806"/>
              <a:gd name="connsiteY112" fmla="*/ 8918 h 10039"/>
              <a:gd name="connsiteX113" fmla="*/ 1515 w 10806"/>
              <a:gd name="connsiteY113" fmla="*/ 9135 h 10039"/>
              <a:gd name="connsiteX114" fmla="*/ 1419 w 10806"/>
              <a:gd name="connsiteY114" fmla="*/ 9214 h 10039"/>
              <a:gd name="connsiteX115" fmla="*/ 1614 w 10806"/>
              <a:gd name="connsiteY115" fmla="*/ 9304 h 10039"/>
              <a:gd name="connsiteX116" fmla="*/ 1769 w 10806"/>
              <a:gd name="connsiteY116" fmla="*/ 9181 h 10039"/>
              <a:gd name="connsiteX117" fmla="*/ 1941 w 10806"/>
              <a:gd name="connsiteY117" fmla="*/ 8924 h 10039"/>
              <a:gd name="connsiteX118" fmla="*/ 1999 w 10806"/>
              <a:gd name="connsiteY118" fmla="*/ 9037 h 10039"/>
              <a:gd name="connsiteX119" fmla="*/ 2042 w 10806"/>
              <a:gd name="connsiteY119" fmla="*/ 9237 h 10039"/>
              <a:gd name="connsiteX120" fmla="*/ 2119 w 10806"/>
              <a:gd name="connsiteY120" fmla="*/ 9283 h 10039"/>
              <a:gd name="connsiteX121" fmla="*/ 2223 w 10806"/>
              <a:gd name="connsiteY121" fmla="*/ 9329 h 10039"/>
              <a:gd name="connsiteX122" fmla="*/ 2184 w 10806"/>
              <a:gd name="connsiteY122" fmla="*/ 9352 h 10039"/>
              <a:gd name="connsiteX123" fmla="*/ 2274 w 10806"/>
              <a:gd name="connsiteY123" fmla="*/ 9560 h 10039"/>
              <a:gd name="connsiteX124" fmla="*/ 2287 w 10806"/>
              <a:gd name="connsiteY124" fmla="*/ 9814 h 10039"/>
              <a:gd name="connsiteX125" fmla="*/ 2378 w 10806"/>
              <a:gd name="connsiteY125" fmla="*/ 9837 h 10039"/>
              <a:gd name="connsiteX126" fmla="*/ 2384 w 10806"/>
              <a:gd name="connsiteY126" fmla="*/ 9811 h 10039"/>
              <a:gd name="connsiteX127" fmla="*/ 2563 w 10806"/>
              <a:gd name="connsiteY127" fmla="*/ 9729 h 10039"/>
              <a:gd name="connsiteX128" fmla="*/ 2848 w 10806"/>
              <a:gd name="connsiteY128" fmla="*/ 9687 h 10039"/>
              <a:gd name="connsiteX129" fmla="*/ 3078 w 10806"/>
              <a:gd name="connsiteY129" fmla="*/ 9688 h 10039"/>
              <a:gd name="connsiteX130" fmla="*/ 3117 w 10806"/>
              <a:gd name="connsiteY130" fmla="*/ 9358 h 10039"/>
              <a:gd name="connsiteX131" fmla="*/ 3113 w 10806"/>
              <a:gd name="connsiteY131" fmla="*/ 9030 h 10039"/>
              <a:gd name="connsiteX132" fmla="*/ 3255 w 10806"/>
              <a:gd name="connsiteY132" fmla="*/ 8748 h 10039"/>
              <a:gd name="connsiteX133" fmla="*/ 3649 w 10806"/>
              <a:gd name="connsiteY133" fmla="*/ 8875 h 10039"/>
              <a:gd name="connsiteX134" fmla="*/ 3934 w 10806"/>
              <a:gd name="connsiteY134" fmla="*/ 8983 h 10039"/>
              <a:gd name="connsiteX135" fmla="*/ 4158 w 10806"/>
              <a:gd name="connsiteY135" fmla="*/ 9231 h 10039"/>
              <a:gd name="connsiteX136" fmla="*/ 4352 w 10806"/>
              <a:gd name="connsiteY136" fmla="*/ 9554 h 10039"/>
              <a:gd name="connsiteX137" fmla="*/ 4495 w 10806"/>
              <a:gd name="connsiteY137" fmla="*/ 9800 h 10039"/>
              <a:gd name="connsiteX138" fmla="*/ 4702 w 10806"/>
              <a:gd name="connsiteY138" fmla="*/ 10009 h 10039"/>
              <a:gd name="connsiteX139" fmla="*/ 4904 w 10806"/>
              <a:gd name="connsiteY139" fmla="*/ 10021 h 10039"/>
              <a:gd name="connsiteX140" fmla="*/ 5164 w 10806"/>
              <a:gd name="connsiteY140" fmla="*/ 9970 h 10039"/>
              <a:gd name="connsiteX141" fmla="*/ 5322 w 10806"/>
              <a:gd name="connsiteY141" fmla="*/ 9939 h 10039"/>
              <a:gd name="connsiteX142" fmla="*/ 5531 w 10806"/>
              <a:gd name="connsiteY142" fmla="*/ 9657 h 10039"/>
              <a:gd name="connsiteX143" fmla="*/ 5698 w 10806"/>
              <a:gd name="connsiteY143" fmla="*/ 9547 h 10039"/>
              <a:gd name="connsiteX144" fmla="*/ 5794 w 10806"/>
              <a:gd name="connsiteY144" fmla="*/ 9354 h 10039"/>
              <a:gd name="connsiteX145" fmla="*/ 6000 w 10806"/>
              <a:gd name="connsiteY145" fmla="*/ 9033 h 10039"/>
              <a:gd name="connsiteX146" fmla="*/ 6203 w 10806"/>
              <a:gd name="connsiteY146" fmla="*/ 8909 h 10039"/>
              <a:gd name="connsiteX147" fmla="*/ 6462 w 10806"/>
              <a:gd name="connsiteY147" fmla="*/ 9060 h 10039"/>
              <a:gd name="connsiteX148" fmla="*/ 6654 w 10806"/>
              <a:gd name="connsiteY148" fmla="*/ 9274 h 10039"/>
              <a:gd name="connsiteX149" fmla="*/ 6787 w 10806"/>
              <a:gd name="connsiteY149" fmla="*/ 9188 h 10039"/>
              <a:gd name="connsiteX150" fmla="*/ 6889 w 10806"/>
              <a:gd name="connsiteY150" fmla="*/ 9103 h 10039"/>
              <a:gd name="connsiteX151" fmla="*/ 7008 w 10806"/>
              <a:gd name="connsiteY151" fmla="*/ 8952 h 10039"/>
              <a:gd name="connsiteX152" fmla="*/ 7135 w 10806"/>
              <a:gd name="connsiteY152" fmla="*/ 8725 h 10039"/>
              <a:gd name="connsiteX153" fmla="*/ 7246 w 10806"/>
              <a:gd name="connsiteY153" fmla="*/ 8751 h 10039"/>
              <a:gd name="connsiteX154" fmla="*/ 7280 w 10806"/>
              <a:gd name="connsiteY154" fmla="*/ 8902 h 10039"/>
              <a:gd name="connsiteX155" fmla="*/ 7225 w 10806"/>
              <a:gd name="connsiteY155" fmla="*/ 9209 h 10039"/>
              <a:gd name="connsiteX156" fmla="*/ 7527 w 10806"/>
              <a:gd name="connsiteY156" fmla="*/ 9029 h 10039"/>
              <a:gd name="connsiteX157" fmla="*/ 7695 w 10806"/>
              <a:gd name="connsiteY157" fmla="*/ 8822 h 10039"/>
              <a:gd name="connsiteX158" fmla="*/ 8162 w 10806"/>
              <a:gd name="connsiteY158" fmla="*/ 8683 h 10039"/>
              <a:gd name="connsiteX159" fmla="*/ 8344 w 10806"/>
              <a:gd name="connsiteY159" fmla="*/ 8614 h 10039"/>
              <a:gd name="connsiteX160" fmla="*/ 8720 w 10806"/>
              <a:gd name="connsiteY160" fmla="*/ 8476 h 10039"/>
              <a:gd name="connsiteX161" fmla="*/ 8953 w 10806"/>
              <a:gd name="connsiteY161" fmla="*/ 8359 h 10039"/>
              <a:gd name="connsiteX162" fmla="*/ 9692 w 10806"/>
              <a:gd name="connsiteY162" fmla="*/ 8429 h 10039"/>
              <a:gd name="connsiteX163" fmla="*/ 10004 w 10806"/>
              <a:gd name="connsiteY163" fmla="*/ 8290 h 10039"/>
              <a:gd name="connsiteX164" fmla="*/ 10017 w 10806"/>
              <a:gd name="connsiteY164" fmla="*/ 8198 h 10039"/>
              <a:gd name="connsiteX165" fmla="*/ 10133 w 10806"/>
              <a:gd name="connsiteY165" fmla="*/ 8129 h 10039"/>
              <a:gd name="connsiteX0" fmla="*/ 10550 w 10799"/>
              <a:gd name="connsiteY0" fmla="*/ 3038 h 10039"/>
              <a:gd name="connsiteX1" fmla="*/ 10561 w 10799"/>
              <a:gd name="connsiteY1" fmla="*/ 3055 h 10039"/>
              <a:gd name="connsiteX2" fmla="*/ 10797 w 10799"/>
              <a:gd name="connsiteY2" fmla="*/ 2041 h 10039"/>
              <a:gd name="connsiteX3" fmla="*/ 10390 w 10799"/>
              <a:gd name="connsiteY3" fmla="*/ 1734 h 10039"/>
              <a:gd name="connsiteX4" fmla="*/ 10032 w 10799"/>
              <a:gd name="connsiteY4" fmla="*/ 2077 h 10039"/>
              <a:gd name="connsiteX5" fmla="*/ 9758 w 10799"/>
              <a:gd name="connsiteY5" fmla="*/ 1990 h 10039"/>
              <a:gd name="connsiteX6" fmla="*/ 9607 w 10799"/>
              <a:gd name="connsiteY6" fmla="*/ 2045 h 10039"/>
              <a:gd name="connsiteX7" fmla="*/ 9419 w 10799"/>
              <a:gd name="connsiteY7" fmla="*/ 1863 h 10039"/>
              <a:gd name="connsiteX8" fmla="*/ 9146 w 10799"/>
              <a:gd name="connsiteY8" fmla="*/ 1931 h 10039"/>
              <a:gd name="connsiteX9" fmla="*/ 8463 w 10799"/>
              <a:gd name="connsiteY9" fmla="*/ 2104 h 10039"/>
              <a:gd name="connsiteX10" fmla="*/ 8276 w 10799"/>
              <a:gd name="connsiteY10" fmla="*/ 1822 h 10039"/>
              <a:gd name="connsiteX11" fmla="*/ 8159 w 10799"/>
              <a:gd name="connsiteY11" fmla="*/ 1974 h 10039"/>
              <a:gd name="connsiteX12" fmla="*/ 7817 w 10799"/>
              <a:gd name="connsiteY12" fmla="*/ 1752 h 10039"/>
              <a:gd name="connsiteX13" fmla="*/ 7611 w 10799"/>
              <a:gd name="connsiteY13" fmla="*/ 1488 h 10039"/>
              <a:gd name="connsiteX14" fmla="*/ 7391 w 10799"/>
              <a:gd name="connsiteY14" fmla="*/ 1676 h 10039"/>
              <a:gd name="connsiteX15" fmla="*/ 7152 w 10799"/>
              <a:gd name="connsiteY15" fmla="*/ 1329 h 10039"/>
              <a:gd name="connsiteX16" fmla="*/ 7076 w 10799"/>
              <a:gd name="connsiteY16" fmla="*/ 901 h 10039"/>
              <a:gd name="connsiteX17" fmla="*/ 6751 w 10799"/>
              <a:gd name="connsiteY17" fmla="*/ 1108 h 10039"/>
              <a:gd name="connsiteX18" fmla="*/ 6521 w 10799"/>
              <a:gd name="connsiteY18" fmla="*/ 809 h 10039"/>
              <a:gd name="connsiteX19" fmla="*/ 6424 w 10799"/>
              <a:gd name="connsiteY19" fmla="*/ 304 h 10039"/>
              <a:gd name="connsiteX20" fmla="*/ 6334 w 10799"/>
              <a:gd name="connsiteY20" fmla="*/ 377 h 10039"/>
              <a:gd name="connsiteX21" fmla="*/ 6054 w 10799"/>
              <a:gd name="connsiteY21" fmla="*/ 506 h 10039"/>
              <a:gd name="connsiteX22" fmla="*/ 5310 w 10799"/>
              <a:gd name="connsiteY22" fmla="*/ 519 h 10039"/>
              <a:gd name="connsiteX23" fmla="*/ 4939 w 10799"/>
              <a:gd name="connsiteY23" fmla="*/ 694 h 10039"/>
              <a:gd name="connsiteX24" fmla="*/ 4764 w 10799"/>
              <a:gd name="connsiteY24" fmla="*/ 786 h 10039"/>
              <a:gd name="connsiteX25" fmla="*/ 4570 w 10799"/>
              <a:gd name="connsiteY25" fmla="*/ 766 h 10039"/>
              <a:gd name="connsiteX26" fmla="*/ 4349 w 10799"/>
              <a:gd name="connsiteY26" fmla="*/ 974 h 10039"/>
              <a:gd name="connsiteX27" fmla="*/ 4116 w 10799"/>
              <a:gd name="connsiteY27" fmla="*/ 1343 h 10039"/>
              <a:gd name="connsiteX28" fmla="*/ 3934 w 10799"/>
              <a:gd name="connsiteY28" fmla="*/ 1435 h 10039"/>
              <a:gd name="connsiteX29" fmla="*/ 3818 w 10799"/>
              <a:gd name="connsiteY29" fmla="*/ 1851 h 10039"/>
              <a:gd name="connsiteX30" fmla="*/ 3740 w 10799"/>
              <a:gd name="connsiteY30" fmla="*/ 1943 h 10039"/>
              <a:gd name="connsiteX31" fmla="*/ 3584 w 10799"/>
              <a:gd name="connsiteY31" fmla="*/ 1874 h 10039"/>
              <a:gd name="connsiteX32" fmla="*/ 3571 w 10799"/>
              <a:gd name="connsiteY32" fmla="*/ 1805 h 10039"/>
              <a:gd name="connsiteX33" fmla="*/ 3481 w 10799"/>
              <a:gd name="connsiteY33" fmla="*/ 1920 h 10039"/>
              <a:gd name="connsiteX34" fmla="*/ 3073 w 10799"/>
              <a:gd name="connsiteY34" fmla="*/ 1808 h 10039"/>
              <a:gd name="connsiteX35" fmla="*/ 2521 w 10799"/>
              <a:gd name="connsiteY35" fmla="*/ 1828 h 10039"/>
              <a:gd name="connsiteX36" fmla="*/ 1731 w 10799"/>
              <a:gd name="connsiteY36" fmla="*/ 828 h 10039"/>
              <a:gd name="connsiteX37" fmla="*/ 1593 w 10799"/>
              <a:gd name="connsiteY37" fmla="*/ 1 h 10039"/>
              <a:gd name="connsiteX38" fmla="*/ 444 w 10799"/>
              <a:gd name="connsiteY38" fmla="*/ 278 h 10039"/>
              <a:gd name="connsiteX39" fmla="*/ 0 w 10799"/>
              <a:gd name="connsiteY39" fmla="*/ 1861 h 10039"/>
              <a:gd name="connsiteX40" fmla="*/ 338 w 10799"/>
              <a:gd name="connsiteY40" fmla="*/ 2335 h 10039"/>
              <a:gd name="connsiteX41" fmla="*/ 580 w 10799"/>
              <a:gd name="connsiteY41" fmla="*/ 2603 h 10039"/>
              <a:gd name="connsiteX42" fmla="*/ 1447 w 10799"/>
              <a:gd name="connsiteY42" fmla="*/ 2067 h 10039"/>
              <a:gd name="connsiteX43" fmla="*/ 2651 w 10799"/>
              <a:gd name="connsiteY43" fmla="*/ 2428 h 10039"/>
              <a:gd name="connsiteX44" fmla="*/ 2638 w 10799"/>
              <a:gd name="connsiteY44" fmla="*/ 2566 h 10039"/>
              <a:gd name="connsiteX45" fmla="*/ 2417 w 10799"/>
              <a:gd name="connsiteY45" fmla="*/ 2589 h 10039"/>
              <a:gd name="connsiteX46" fmla="*/ 2391 w 10799"/>
              <a:gd name="connsiteY46" fmla="*/ 2659 h 10039"/>
              <a:gd name="connsiteX47" fmla="*/ 2184 w 10799"/>
              <a:gd name="connsiteY47" fmla="*/ 2728 h 10039"/>
              <a:gd name="connsiteX48" fmla="*/ 2171 w 10799"/>
              <a:gd name="connsiteY48" fmla="*/ 2798 h 10039"/>
              <a:gd name="connsiteX49" fmla="*/ 2132 w 10799"/>
              <a:gd name="connsiteY49" fmla="*/ 2821 h 10039"/>
              <a:gd name="connsiteX50" fmla="*/ 2099 w 10799"/>
              <a:gd name="connsiteY50" fmla="*/ 2909 h 10039"/>
              <a:gd name="connsiteX51" fmla="*/ 2076 w 10799"/>
              <a:gd name="connsiteY51" fmla="*/ 3062 h 10039"/>
              <a:gd name="connsiteX52" fmla="*/ 1800 w 10799"/>
              <a:gd name="connsiteY52" fmla="*/ 2912 h 10039"/>
              <a:gd name="connsiteX53" fmla="*/ 1386 w 10799"/>
              <a:gd name="connsiteY53" fmla="*/ 2667 h 10039"/>
              <a:gd name="connsiteX54" fmla="*/ 1269 w 10799"/>
              <a:gd name="connsiteY54" fmla="*/ 2661 h 10039"/>
              <a:gd name="connsiteX55" fmla="*/ 1370 w 10799"/>
              <a:gd name="connsiteY55" fmla="*/ 3018 h 10039"/>
              <a:gd name="connsiteX56" fmla="*/ 1155 w 10799"/>
              <a:gd name="connsiteY56" fmla="*/ 2964 h 10039"/>
              <a:gd name="connsiteX57" fmla="*/ 1046 w 10799"/>
              <a:gd name="connsiteY57" fmla="*/ 2833 h 10039"/>
              <a:gd name="connsiteX58" fmla="*/ 716 w 10799"/>
              <a:gd name="connsiteY58" fmla="*/ 2857 h 10039"/>
              <a:gd name="connsiteX59" fmla="*/ 485 w 10799"/>
              <a:gd name="connsiteY59" fmla="*/ 2931 h 10039"/>
              <a:gd name="connsiteX60" fmla="*/ 394 w 10799"/>
              <a:gd name="connsiteY60" fmla="*/ 3297 h 10039"/>
              <a:gd name="connsiteX61" fmla="*/ 395 w 10799"/>
              <a:gd name="connsiteY61" fmla="*/ 3443 h 10039"/>
              <a:gd name="connsiteX62" fmla="*/ 290 w 10799"/>
              <a:gd name="connsiteY62" fmla="*/ 3535 h 10039"/>
              <a:gd name="connsiteX63" fmla="*/ 238 w 10799"/>
              <a:gd name="connsiteY63" fmla="*/ 3675 h 10039"/>
              <a:gd name="connsiteX64" fmla="*/ 278 w 10799"/>
              <a:gd name="connsiteY64" fmla="*/ 3821 h 10039"/>
              <a:gd name="connsiteX65" fmla="*/ 234 w 10799"/>
              <a:gd name="connsiteY65" fmla="*/ 4060 h 10039"/>
              <a:gd name="connsiteX66" fmla="*/ 200 w 10799"/>
              <a:gd name="connsiteY66" fmla="*/ 4221 h 10039"/>
              <a:gd name="connsiteX67" fmla="*/ 278 w 10799"/>
              <a:gd name="connsiteY67" fmla="*/ 4352 h 10039"/>
              <a:gd name="connsiteX68" fmla="*/ 441 w 10799"/>
              <a:gd name="connsiteY68" fmla="*/ 4337 h 10039"/>
              <a:gd name="connsiteX69" fmla="*/ 583 w 10799"/>
              <a:gd name="connsiteY69" fmla="*/ 4240 h 10039"/>
              <a:gd name="connsiteX70" fmla="*/ 756 w 10799"/>
              <a:gd name="connsiteY70" fmla="*/ 4324 h 10039"/>
              <a:gd name="connsiteX71" fmla="*/ 559 w 10799"/>
              <a:gd name="connsiteY71" fmla="*/ 4460 h 10039"/>
              <a:gd name="connsiteX72" fmla="*/ 658 w 10799"/>
              <a:gd name="connsiteY72" fmla="*/ 4846 h 10039"/>
              <a:gd name="connsiteX73" fmla="*/ 674 w 10799"/>
              <a:gd name="connsiteY73" fmla="*/ 5059 h 10039"/>
              <a:gd name="connsiteX74" fmla="*/ 615 w 10799"/>
              <a:gd name="connsiteY74" fmla="*/ 5174 h 10039"/>
              <a:gd name="connsiteX75" fmla="*/ 640 w 10799"/>
              <a:gd name="connsiteY75" fmla="*/ 5244 h 10039"/>
              <a:gd name="connsiteX76" fmla="*/ 615 w 10799"/>
              <a:gd name="connsiteY76" fmla="*/ 5382 h 10039"/>
              <a:gd name="connsiteX77" fmla="*/ 585 w 10799"/>
              <a:gd name="connsiteY77" fmla="*/ 5388 h 10039"/>
              <a:gd name="connsiteX78" fmla="*/ 638 w 10799"/>
              <a:gd name="connsiteY78" fmla="*/ 5790 h 10039"/>
              <a:gd name="connsiteX79" fmla="*/ 445 w 10799"/>
              <a:gd name="connsiteY79" fmla="*/ 5628 h 10039"/>
              <a:gd name="connsiteX80" fmla="*/ 292 w 10799"/>
              <a:gd name="connsiteY80" fmla="*/ 5618 h 10039"/>
              <a:gd name="connsiteX81" fmla="*/ 371 w 10799"/>
              <a:gd name="connsiteY81" fmla="*/ 5949 h 10039"/>
              <a:gd name="connsiteX82" fmla="*/ 283 w 10799"/>
              <a:gd name="connsiteY82" fmla="*/ 5944 h 10039"/>
              <a:gd name="connsiteX83" fmla="*/ 209 w 10799"/>
              <a:gd name="connsiteY83" fmla="*/ 6131 h 10039"/>
              <a:gd name="connsiteX84" fmla="*/ 449 w 10799"/>
              <a:gd name="connsiteY84" fmla="*/ 6309 h 10039"/>
              <a:gd name="connsiteX85" fmla="*/ 547 w 10799"/>
              <a:gd name="connsiteY85" fmla="*/ 6349 h 10039"/>
              <a:gd name="connsiteX86" fmla="*/ 812 w 10799"/>
              <a:gd name="connsiteY86" fmla="*/ 6563 h 10039"/>
              <a:gd name="connsiteX87" fmla="*/ 853 w 10799"/>
              <a:gd name="connsiteY87" fmla="*/ 6806 h 10039"/>
              <a:gd name="connsiteX88" fmla="*/ 763 w 10799"/>
              <a:gd name="connsiteY88" fmla="*/ 6962 h 10039"/>
              <a:gd name="connsiteX89" fmla="*/ 446 w 10799"/>
              <a:gd name="connsiteY89" fmla="*/ 6744 h 10039"/>
              <a:gd name="connsiteX90" fmla="*/ 387 w 10799"/>
              <a:gd name="connsiteY90" fmla="*/ 6872 h 10039"/>
              <a:gd name="connsiteX91" fmla="*/ 312 w 10799"/>
              <a:gd name="connsiteY91" fmla="*/ 7056 h 10039"/>
              <a:gd name="connsiteX92" fmla="*/ 449 w 10799"/>
              <a:gd name="connsiteY92" fmla="*/ 7032 h 10039"/>
              <a:gd name="connsiteX93" fmla="*/ 579 w 10799"/>
              <a:gd name="connsiteY93" fmla="*/ 7153 h 10039"/>
              <a:gd name="connsiteX94" fmla="*/ 719 w 10799"/>
              <a:gd name="connsiteY94" fmla="*/ 7114 h 10039"/>
              <a:gd name="connsiteX95" fmla="*/ 799 w 10799"/>
              <a:gd name="connsiteY95" fmla="*/ 7321 h 10039"/>
              <a:gd name="connsiteX96" fmla="*/ 731 w 10799"/>
              <a:gd name="connsiteY96" fmla="*/ 7436 h 10039"/>
              <a:gd name="connsiteX97" fmla="*/ 744 w 10799"/>
              <a:gd name="connsiteY97" fmla="*/ 7599 h 10039"/>
              <a:gd name="connsiteX98" fmla="*/ 930 w 10799"/>
              <a:gd name="connsiteY98" fmla="*/ 7763 h 10039"/>
              <a:gd name="connsiteX99" fmla="*/ 911 w 10799"/>
              <a:gd name="connsiteY99" fmla="*/ 7953 h 10039"/>
              <a:gd name="connsiteX100" fmla="*/ 823 w 10799"/>
              <a:gd name="connsiteY100" fmla="*/ 7967 h 10039"/>
              <a:gd name="connsiteX101" fmla="*/ 783 w 10799"/>
              <a:gd name="connsiteY101" fmla="*/ 8215 h 10039"/>
              <a:gd name="connsiteX102" fmla="*/ 952 w 10799"/>
              <a:gd name="connsiteY102" fmla="*/ 8157 h 10039"/>
              <a:gd name="connsiteX103" fmla="*/ 1436 w 10799"/>
              <a:gd name="connsiteY103" fmla="*/ 8263 h 10039"/>
              <a:gd name="connsiteX104" fmla="*/ 1255 w 10799"/>
              <a:gd name="connsiteY104" fmla="*/ 8496 h 10039"/>
              <a:gd name="connsiteX105" fmla="*/ 985 w 10799"/>
              <a:gd name="connsiteY105" fmla="*/ 8456 h 10039"/>
              <a:gd name="connsiteX106" fmla="*/ 900 w 10799"/>
              <a:gd name="connsiteY106" fmla="*/ 8545 h 10039"/>
              <a:gd name="connsiteX107" fmla="*/ 871 w 10799"/>
              <a:gd name="connsiteY107" fmla="*/ 8705 h 10039"/>
              <a:gd name="connsiteX108" fmla="*/ 1004 w 10799"/>
              <a:gd name="connsiteY108" fmla="*/ 8729 h 10039"/>
              <a:gd name="connsiteX109" fmla="*/ 1419 w 10799"/>
              <a:gd name="connsiteY109" fmla="*/ 8729 h 10039"/>
              <a:gd name="connsiteX110" fmla="*/ 1535 w 10799"/>
              <a:gd name="connsiteY110" fmla="*/ 8637 h 10039"/>
              <a:gd name="connsiteX111" fmla="*/ 1614 w 10799"/>
              <a:gd name="connsiteY111" fmla="*/ 8545 h 10039"/>
              <a:gd name="connsiteX112" fmla="*/ 1740 w 10799"/>
              <a:gd name="connsiteY112" fmla="*/ 8705 h 10039"/>
              <a:gd name="connsiteX113" fmla="*/ 1655 w 10799"/>
              <a:gd name="connsiteY113" fmla="*/ 8918 h 10039"/>
              <a:gd name="connsiteX114" fmla="*/ 1515 w 10799"/>
              <a:gd name="connsiteY114" fmla="*/ 9135 h 10039"/>
              <a:gd name="connsiteX115" fmla="*/ 1419 w 10799"/>
              <a:gd name="connsiteY115" fmla="*/ 9214 h 10039"/>
              <a:gd name="connsiteX116" fmla="*/ 1614 w 10799"/>
              <a:gd name="connsiteY116" fmla="*/ 9304 h 10039"/>
              <a:gd name="connsiteX117" fmla="*/ 1769 w 10799"/>
              <a:gd name="connsiteY117" fmla="*/ 9181 h 10039"/>
              <a:gd name="connsiteX118" fmla="*/ 1941 w 10799"/>
              <a:gd name="connsiteY118" fmla="*/ 8924 h 10039"/>
              <a:gd name="connsiteX119" fmla="*/ 1999 w 10799"/>
              <a:gd name="connsiteY119" fmla="*/ 9037 h 10039"/>
              <a:gd name="connsiteX120" fmla="*/ 2042 w 10799"/>
              <a:gd name="connsiteY120" fmla="*/ 9237 h 10039"/>
              <a:gd name="connsiteX121" fmla="*/ 2119 w 10799"/>
              <a:gd name="connsiteY121" fmla="*/ 9283 h 10039"/>
              <a:gd name="connsiteX122" fmla="*/ 2223 w 10799"/>
              <a:gd name="connsiteY122" fmla="*/ 9329 h 10039"/>
              <a:gd name="connsiteX123" fmla="*/ 2184 w 10799"/>
              <a:gd name="connsiteY123" fmla="*/ 9352 h 10039"/>
              <a:gd name="connsiteX124" fmla="*/ 2274 w 10799"/>
              <a:gd name="connsiteY124" fmla="*/ 9560 h 10039"/>
              <a:gd name="connsiteX125" fmla="*/ 2287 w 10799"/>
              <a:gd name="connsiteY125" fmla="*/ 9814 h 10039"/>
              <a:gd name="connsiteX126" fmla="*/ 2378 w 10799"/>
              <a:gd name="connsiteY126" fmla="*/ 9837 h 10039"/>
              <a:gd name="connsiteX127" fmla="*/ 2384 w 10799"/>
              <a:gd name="connsiteY127" fmla="*/ 9811 h 10039"/>
              <a:gd name="connsiteX128" fmla="*/ 2563 w 10799"/>
              <a:gd name="connsiteY128" fmla="*/ 9729 h 10039"/>
              <a:gd name="connsiteX129" fmla="*/ 2848 w 10799"/>
              <a:gd name="connsiteY129" fmla="*/ 9687 h 10039"/>
              <a:gd name="connsiteX130" fmla="*/ 3078 w 10799"/>
              <a:gd name="connsiteY130" fmla="*/ 9688 h 10039"/>
              <a:gd name="connsiteX131" fmla="*/ 3117 w 10799"/>
              <a:gd name="connsiteY131" fmla="*/ 9358 h 10039"/>
              <a:gd name="connsiteX132" fmla="*/ 3113 w 10799"/>
              <a:gd name="connsiteY132" fmla="*/ 9030 h 10039"/>
              <a:gd name="connsiteX133" fmla="*/ 3255 w 10799"/>
              <a:gd name="connsiteY133" fmla="*/ 8748 h 10039"/>
              <a:gd name="connsiteX134" fmla="*/ 3649 w 10799"/>
              <a:gd name="connsiteY134" fmla="*/ 8875 h 10039"/>
              <a:gd name="connsiteX135" fmla="*/ 3934 w 10799"/>
              <a:gd name="connsiteY135" fmla="*/ 8983 h 10039"/>
              <a:gd name="connsiteX136" fmla="*/ 4158 w 10799"/>
              <a:gd name="connsiteY136" fmla="*/ 9231 h 10039"/>
              <a:gd name="connsiteX137" fmla="*/ 4352 w 10799"/>
              <a:gd name="connsiteY137" fmla="*/ 9554 h 10039"/>
              <a:gd name="connsiteX138" fmla="*/ 4495 w 10799"/>
              <a:gd name="connsiteY138" fmla="*/ 9800 h 10039"/>
              <a:gd name="connsiteX139" fmla="*/ 4702 w 10799"/>
              <a:gd name="connsiteY139" fmla="*/ 10009 h 10039"/>
              <a:gd name="connsiteX140" fmla="*/ 4904 w 10799"/>
              <a:gd name="connsiteY140" fmla="*/ 10021 h 10039"/>
              <a:gd name="connsiteX141" fmla="*/ 5164 w 10799"/>
              <a:gd name="connsiteY141" fmla="*/ 9970 h 10039"/>
              <a:gd name="connsiteX142" fmla="*/ 5322 w 10799"/>
              <a:gd name="connsiteY142" fmla="*/ 9939 h 10039"/>
              <a:gd name="connsiteX143" fmla="*/ 5531 w 10799"/>
              <a:gd name="connsiteY143" fmla="*/ 9657 h 10039"/>
              <a:gd name="connsiteX144" fmla="*/ 5698 w 10799"/>
              <a:gd name="connsiteY144" fmla="*/ 9547 h 10039"/>
              <a:gd name="connsiteX145" fmla="*/ 5794 w 10799"/>
              <a:gd name="connsiteY145" fmla="*/ 9354 h 10039"/>
              <a:gd name="connsiteX146" fmla="*/ 6000 w 10799"/>
              <a:gd name="connsiteY146" fmla="*/ 9033 h 10039"/>
              <a:gd name="connsiteX147" fmla="*/ 6203 w 10799"/>
              <a:gd name="connsiteY147" fmla="*/ 8909 h 10039"/>
              <a:gd name="connsiteX148" fmla="*/ 6462 w 10799"/>
              <a:gd name="connsiteY148" fmla="*/ 9060 h 10039"/>
              <a:gd name="connsiteX149" fmla="*/ 6654 w 10799"/>
              <a:gd name="connsiteY149" fmla="*/ 9274 h 10039"/>
              <a:gd name="connsiteX150" fmla="*/ 6787 w 10799"/>
              <a:gd name="connsiteY150" fmla="*/ 9188 h 10039"/>
              <a:gd name="connsiteX151" fmla="*/ 6889 w 10799"/>
              <a:gd name="connsiteY151" fmla="*/ 9103 h 10039"/>
              <a:gd name="connsiteX152" fmla="*/ 7008 w 10799"/>
              <a:gd name="connsiteY152" fmla="*/ 8952 h 10039"/>
              <a:gd name="connsiteX153" fmla="*/ 7135 w 10799"/>
              <a:gd name="connsiteY153" fmla="*/ 8725 h 10039"/>
              <a:gd name="connsiteX154" fmla="*/ 7246 w 10799"/>
              <a:gd name="connsiteY154" fmla="*/ 8751 h 10039"/>
              <a:gd name="connsiteX155" fmla="*/ 7280 w 10799"/>
              <a:gd name="connsiteY155" fmla="*/ 8902 h 10039"/>
              <a:gd name="connsiteX156" fmla="*/ 7225 w 10799"/>
              <a:gd name="connsiteY156" fmla="*/ 9209 h 10039"/>
              <a:gd name="connsiteX157" fmla="*/ 7527 w 10799"/>
              <a:gd name="connsiteY157" fmla="*/ 9029 h 10039"/>
              <a:gd name="connsiteX158" fmla="*/ 7695 w 10799"/>
              <a:gd name="connsiteY158" fmla="*/ 8822 h 10039"/>
              <a:gd name="connsiteX159" fmla="*/ 8162 w 10799"/>
              <a:gd name="connsiteY159" fmla="*/ 8683 h 10039"/>
              <a:gd name="connsiteX160" fmla="*/ 8344 w 10799"/>
              <a:gd name="connsiteY160" fmla="*/ 8614 h 10039"/>
              <a:gd name="connsiteX161" fmla="*/ 8720 w 10799"/>
              <a:gd name="connsiteY161" fmla="*/ 8476 h 10039"/>
              <a:gd name="connsiteX162" fmla="*/ 8953 w 10799"/>
              <a:gd name="connsiteY162" fmla="*/ 8359 h 10039"/>
              <a:gd name="connsiteX163" fmla="*/ 9692 w 10799"/>
              <a:gd name="connsiteY163" fmla="*/ 8429 h 10039"/>
              <a:gd name="connsiteX164" fmla="*/ 10004 w 10799"/>
              <a:gd name="connsiteY164" fmla="*/ 8290 h 10039"/>
              <a:gd name="connsiteX165" fmla="*/ 10017 w 10799"/>
              <a:gd name="connsiteY165" fmla="*/ 8198 h 10039"/>
              <a:gd name="connsiteX166" fmla="*/ 10133 w 10799"/>
              <a:gd name="connsiteY166" fmla="*/ 8129 h 10039"/>
              <a:gd name="connsiteX0" fmla="*/ 10550 w 10801"/>
              <a:gd name="connsiteY0" fmla="*/ 3038 h 10039"/>
              <a:gd name="connsiteX1" fmla="*/ 10682 w 10801"/>
              <a:gd name="connsiteY1" fmla="*/ 3593 h 10039"/>
              <a:gd name="connsiteX2" fmla="*/ 10797 w 10801"/>
              <a:gd name="connsiteY2" fmla="*/ 2041 h 10039"/>
              <a:gd name="connsiteX3" fmla="*/ 10390 w 10801"/>
              <a:gd name="connsiteY3" fmla="*/ 1734 h 10039"/>
              <a:gd name="connsiteX4" fmla="*/ 10032 w 10801"/>
              <a:gd name="connsiteY4" fmla="*/ 2077 h 10039"/>
              <a:gd name="connsiteX5" fmla="*/ 9758 w 10801"/>
              <a:gd name="connsiteY5" fmla="*/ 1990 h 10039"/>
              <a:gd name="connsiteX6" fmla="*/ 9607 w 10801"/>
              <a:gd name="connsiteY6" fmla="*/ 2045 h 10039"/>
              <a:gd name="connsiteX7" fmla="*/ 9419 w 10801"/>
              <a:gd name="connsiteY7" fmla="*/ 1863 h 10039"/>
              <a:gd name="connsiteX8" fmla="*/ 9146 w 10801"/>
              <a:gd name="connsiteY8" fmla="*/ 1931 h 10039"/>
              <a:gd name="connsiteX9" fmla="*/ 8463 w 10801"/>
              <a:gd name="connsiteY9" fmla="*/ 2104 h 10039"/>
              <a:gd name="connsiteX10" fmla="*/ 8276 w 10801"/>
              <a:gd name="connsiteY10" fmla="*/ 1822 h 10039"/>
              <a:gd name="connsiteX11" fmla="*/ 8159 w 10801"/>
              <a:gd name="connsiteY11" fmla="*/ 1974 h 10039"/>
              <a:gd name="connsiteX12" fmla="*/ 7817 w 10801"/>
              <a:gd name="connsiteY12" fmla="*/ 1752 h 10039"/>
              <a:gd name="connsiteX13" fmla="*/ 7611 w 10801"/>
              <a:gd name="connsiteY13" fmla="*/ 1488 h 10039"/>
              <a:gd name="connsiteX14" fmla="*/ 7391 w 10801"/>
              <a:gd name="connsiteY14" fmla="*/ 1676 h 10039"/>
              <a:gd name="connsiteX15" fmla="*/ 7152 w 10801"/>
              <a:gd name="connsiteY15" fmla="*/ 1329 h 10039"/>
              <a:gd name="connsiteX16" fmla="*/ 7076 w 10801"/>
              <a:gd name="connsiteY16" fmla="*/ 901 h 10039"/>
              <a:gd name="connsiteX17" fmla="*/ 6751 w 10801"/>
              <a:gd name="connsiteY17" fmla="*/ 1108 h 10039"/>
              <a:gd name="connsiteX18" fmla="*/ 6521 w 10801"/>
              <a:gd name="connsiteY18" fmla="*/ 809 h 10039"/>
              <a:gd name="connsiteX19" fmla="*/ 6424 w 10801"/>
              <a:gd name="connsiteY19" fmla="*/ 304 h 10039"/>
              <a:gd name="connsiteX20" fmla="*/ 6334 w 10801"/>
              <a:gd name="connsiteY20" fmla="*/ 377 h 10039"/>
              <a:gd name="connsiteX21" fmla="*/ 6054 w 10801"/>
              <a:gd name="connsiteY21" fmla="*/ 506 h 10039"/>
              <a:gd name="connsiteX22" fmla="*/ 5310 w 10801"/>
              <a:gd name="connsiteY22" fmla="*/ 519 h 10039"/>
              <a:gd name="connsiteX23" fmla="*/ 4939 w 10801"/>
              <a:gd name="connsiteY23" fmla="*/ 694 h 10039"/>
              <a:gd name="connsiteX24" fmla="*/ 4764 w 10801"/>
              <a:gd name="connsiteY24" fmla="*/ 786 h 10039"/>
              <a:gd name="connsiteX25" fmla="*/ 4570 w 10801"/>
              <a:gd name="connsiteY25" fmla="*/ 766 h 10039"/>
              <a:gd name="connsiteX26" fmla="*/ 4349 w 10801"/>
              <a:gd name="connsiteY26" fmla="*/ 974 h 10039"/>
              <a:gd name="connsiteX27" fmla="*/ 4116 w 10801"/>
              <a:gd name="connsiteY27" fmla="*/ 1343 h 10039"/>
              <a:gd name="connsiteX28" fmla="*/ 3934 w 10801"/>
              <a:gd name="connsiteY28" fmla="*/ 1435 h 10039"/>
              <a:gd name="connsiteX29" fmla="*/ 3818 w 10801"/>
              <a:gd name="connsiteY29" fmla="*/ 1851 h 10039"/>
              <a:gd name="connsiteX30" fmla="*/ 3740 w 10801"/>
              <a:gd name="connsiteY30" fmla="*/ 1943 h 10039"/>
              <a:gd name="connsiteX31" fmla="*/ 3584 w 10801"/>
              <a:gd name="connsiteY31" fmla="*/ 1874 h 10039"/>
              <a:gd name="connsiteX32" fmla="*/ 3571 w 10801"/>
              <a:gd name="connsiteY32" fmla="*/ 1805 h 10039"/>
              <a:gd name="connsiteX33" fmla="*/ 3481 w 10801"/>
              <a:gd name="connsiteY33" fmla="*/ 1920 h 10039"/>
              <a:gd name="connsiteX34" fmla="*/ 3073 w 10801"/>
              <a:gd name="connsiteY34" fmla="*/ 1808 h 10039"/>
              <a:gd name="connsiteX35" fmla="*/ 2521 w 10801"/>
              <a:gd name="connsiteY35" fmla="*/ 1828 h 10039"/>
              <a:gd name="connsiteX36" fmla="*/ 1731 w 10801"/>
              <a:gd name="connsiteY36" fmla="*/ 828 h 10039"/>
              <a:gd name="connsiteX37" fmla="*/ 1593 w 10801"/>
              <a:gd name="connsiteY37" fmla="*/ 1 h 10039"/>
              <a:gd name="connsiteX38" fmla="*/ 444 w 10801"/>
              <a:gd name="connsiteY38" fmla="*/ 278 h 10039"/>
              <a:gd name="connsiteX39" fmla="*/ 0 w 10801"/>
              <a:gd name="connsiteY39" fmla="*/ 1861 h 10039"/>
              <a:gd name="connsiteX40" fmla="*/ 338 w 10801"/>
              <a:gd name="connsiteY40" fmla="*/ 2335 h 10039"/>
              <a:gd name="connsiteX41" fmla="*/ 580 w 10801"/>
              <a:gd name="connsiteY41" fmla="*/ 2603 h 10039"/>
              <a:gd name="connsiteX42" fmla="*/ 1447 w 10801"/>
              <a:gd name="connsiteY42" fmla="*/ 2067 h 10039"/>
              <a:gd name="connsiteX43" fmla="*/ 2651 w 10801"/>
              <a:gd name="connsiteY43" fmla="*/ 2428 h 10039"/>
              <a:gd name="connsiteX44" fmla="*/ 2638 w 10801"/>
              <a:gd name="connsiteY44" fmla="*/ 2566 h 10039"/>
              <a:gd name="connsiteX45" fmla="*/ 2417 w 10801"/>
              <a:gd name="connsiteY45" fmla="*/ 2589 h 10039"/>
              <a:gd name="connsiteX46" fmla="*/ 2391 w 10801"/>
              <a:gd name="connsiteY46" fmla="*/ 2659 h 10039"/>
              <a:gd name="connsiteX47" fmla="*/ 2184 w 10801"/>
              <a:gd name="connsiteY47" fmla="*/ 2728 h 10039"/>
              <a:gd name="connsiteX48" fmla="*/ 2171 w 10801"/>
              <a:gd name="connsiteY48" fmla="*/ 2798 h 10039"/>
              <a:gd name="connsiteX49" fmla="*/ 2132 w 10801"/>
              <a:gd name="connsiteY49" fmla="*/ 2821 h 10039"/>
              <a:gd name="connsiteX50" fmla="*/ 2099 w 10801"/>
              <a:gd name="connsiteY50" fmla="*/ 2909 h 10039"/>
              <a:gd name="connsiteX51" fmla="*/ 2076 w 10801"/>
              <a:gd name="connsiteY51" fmla="*/ 3062 h 10039"/>
              <a:gd name="connsiteX52" fmla="*/ 1800 w 10801"/>
              <a:gd name="connsiteY52" fmla="*/ 2912 h 10039"/>
              <a:gd name="connsiteX53" fmla="*/ 1386 w 10801"/>
              <a:gd name="connsiteY53" fmla="*/ 2667 h 10039"/>
              <a:gd name="connsiteX54" fmla="*/ 1269 w 10801"/>
              <a:gd name="connsiteY54" fmla="*/ 2661 h 10039"/>
              <a:gd name="connsiteX55" fmla="*/ 1370 w 10801"/>
              <a:gd name="connsiteY55" fmla="*/ 3018 h 10039"/>
              <a:gd name="connsiteX56" fmla="*/ 1155 w 10801"/>
              <a:gd name="connsiteY56" fmla="*/ 2964 h 10039"/>
              <a:gd name="connsiteX57" fmla="*/ 1046 w 10801"/>
              <a:gd name="connsiteY57" fmla="*/ 2833 h 10039"/>
              <a:gd name="connsiteX58" fmla="*/ 716 w 10801"/>
              <a:gd name="connsiteY58" fmla="*/ 2857 h 10039"/>
              <a:gd name="connsiteX59" fmla="*/ 485 w 10801"/>
              <a:gd name="connsiteY59" fmla="*/ 2931 h 10039"/>
              <a:gd name="connsiteX60" fmla="*/ 394 w 10801"/>
              <a:gd name="connsiteY60" fmla="*/ 3297 h 10039"/>
              <a:gd name="connsiteX61" fmla="*/ 395 w 10801"/>
              <a:gd name="connsiteY61" fmla="*/ 3443 h 10039"/>
              <a:gd name="connsiteX62" fmla="*/ 290 w 10801"/>
              <a:gd name="connsiteY62" fmla="*/ 3535 h 10039"/>
              <a:gd name="connsiteX63" fmla="*/ 238 w 10801"/>
              <a:gd name="connsiteY63" fmla="*/ 3675 h 10039"/>
              <a:gd name="connsiteX64" fmla="*/ 278 w 10801"/>
              <a:gd name="connsiteY64" fmla="*/ 3821 h 10039"/>
              <a:gd name="connsiteX65" fmla="*/ 234 w 10801"/>
              <a:gd name="connsiteY65" fmla="*/ 4060 h 10039"/>
              <a:gd name="connsiteX66" fmla="*/ 200 w 10801"/>
              <a:gd name="connsiteY66" fmla="*/ 4221 h 10039"/>
              <a:gd name="connsiteX67" fmla="*/ 278 w 10801"/>
              <a:gd name="connsiteY67" fmla="*/ 4352 h 10039"/>
              <a:gd name="connsiteX68" fmla="*/ 441 w 10801"/>
              <a:gd name="connsiteY68" fmla="*/ 4337 h 10039"/>
              <a:gd name="connsiteX69" fmla="*/ 583 w 10801"/>
              <a:gd name="connsiteY69" fmla="*/ 4240 h 10039"/>
              <a:gd name="connsiteX70" fmla="*/ 756 w 10801"/>
              <a:gd name="connsiteY70" fmla="*/ 4324 h 10039"/>
              <a:gd name="connsiteX71" fmla="*/ 559 w 10801"/>
              <a:gd name="connsiteY71" fmla="*/ 4460 h 10039"/>
              <a:gd name="connsiteX72" fmla="*/ 658 w 10801"/>
              <a:gd name="connsiteY72" fmla="*/ 4846 h 10039"/>
              <a:gd name="connsiteX73" fmla="*/ 674 w 10801"/>
              <a:gd name="connsiteY73" fmla="*/ 5059 h 10039"/>
              <a:gd name="connsiteX74" fmla="*/ 615 w 10801"/>
              <a:gd name="connsiteY74" fmla="*/ 5174 h 10039"/>
              <a:gd name="connsiteX75" fmla="*/ 640 w 10801"/>
              <a:gd name="connsiteY75" fmla="*/ 5244 h 10039"/>
              <a:gd name="connsiteX76" fmla="*/ 615 w 10801"/>
              <a:gd name="connsiteY76" fmla="*/ 5382 h 10039"/>
              <a:gd name="connsiteX77" fmla="*/ 585 w 10801"/>
              <a:gd name="connsiteY77" fmla="*/ 5388 h 10039"/>
              <a:gd name="connsiteX78" fmla="*/ 638 w 10801"/>
              <a:gd name="connsiteY78" fmla="*/ 5790 h 10039"/>
              <a:gd name="connsiteX79" fmla="*/ 445 w 10801"/>
              <a:gd name="connsiteY79" fmla="*/ 5628 h 10039"/>
              <a:gd name="connsiteX80" fmla="*/ 292 w 10801"/>
              <a:gd name="connsiteY80" fmla="*/ 5618 h 10039"/>
              <a:gd name="connsiteX81" fmla="*/ 371 w 10801"/>
              <a:gd name="connsiteY81" fmla="*/ 5949 h 10039"/>
              <a:gd name="connsiteX82" fmla="*/ 283 w 10801"/>
              <a:gd name="connsiteY82" fmla="*/ 5944 h 10039"/>
              <a:gd name="connsiteX83" fmla="*/ 209 w 10801"/>
              <a:gd name="connsiteY83" fmla="*/ 6131 h 10039"/>
              <a:gd name="connsiteX84" fmla="*/ 449 w 10801"/>
              <a:gd name="connsiteY84" fmla="*/ 6309 h 10039"/>
              <a:gd name="connsiteX85" fmla="*/ 547 w 10801"/>
              <a:gd name="connsiteY85" fmla="*/ 6349 h 10039"/>
              <a:gd name="connsiteX86" fmla="*/ 812 w 10801"/>
              <a:gd name="connsiteY86" fmla="*/ 6563 h 10039"/>
              <a:gd name="connsiteX87" fmla="*/ 853 w 10801"/>
              <a:gd name="connsiteY87" fmla="*/ 6806 h 10039"/>
              <a:gd name="connsiteX88" fmla="*/ 763 w 10801"/>
              <a:gd name="connsiteY88" fmla="*/ 6962 h 10039"/>
              <a:gd name="connsiteX89" fmla="*/ 446 w 10801"/>
              <a:gd name="connsiteY89" fmla="*/ 6744 h 10039"/>
              <a:gd name="connsiteX90" fmla="*/ 387 w 10801"/>
              <a:gd name="connsiteY90" fmla="*/ 6872 h 10039"/>
              <a:gd name="connsiteX91" fmla="*/ 312 w 10801"/>
              <a:gd name="connsiteY91" fmla="*/ 7056 h 10039"/>
              <a:gd name="connsiteX92" fmla="*/ 449 w 10801"/>
              <a:gd name="connsiteY92" fmla="*/ 7032 h 10039"/>
              <a:gd name="connsiteX93" fmla="*/ 579 w 10801"/>
              <a:gd name="connsiteY93" fmla="*/ 7153 h 10039"/>
              <a:gd name="connsiteX94" fmla="*/ 719 w 10801"/>
              <a:gd name="connsiteY94" fmla="*/ 7114 h 10039"/>
              <a:gd name="connsiteX95" fmla="*/ 799 w 10801"/>
              <a:gd name="connsiteY95" fmla="*/ 7321 h 10039"/>
              <a:gd name="connsiteX96" fmla="*/ 731 w 10801"/>
              <a:gd name="connsiteY96" fmla="*/ 7436 h 10039"/>
              <a:gd name="connsiteX97" fmla="*/ 744 w 10801"/>
              <a:gd name="connsiteY97" fmla="*/ 7599 h 10039"/>
              <a:gd name="connsiteX98" fmla="*/ 930 w 10801"/>
              <a:gd name="connsiteY98" fmla="*/ 7763 h 10039"/>
              <a:gd name="connsiteX99" fmla="*/ 911 w 10801"/>
              <a:gd name="connsiteY99" fmla="*/ 7953 h 10039"/>
              <a:gd name="connsiteX100" fmla="*/ 823 w 10801"/>
              <a:gd name="connsiteY100" fmla="*/ 7967 h 10039"/>
              <a:gd name="connsiteX101" fmla="*/ 783 w 10801"/>
              <a:gd name="connsiteY101" fmla="*/ 8215 h 10039"/>
              <a:gd name="connsiteX102" fmla="*/ 952 w 10801"/>
              <a:gd name="connsiteY102" fmla="*/ 8157 h 10039"/>
              <a:gd name="connsiteX103" fmla="*/ 1436 w 10801"/>
              <a:gd name="connsiteY103" fmla="*/ 8263 h 10039"/>
              <a:gd name="connsiteX104" fmla="*/ 1255 w 10801"/>
              <a:gd name="connsiteY104" fmla="*/ 8496 h 10039"/>
              <a:gd name="connsiteX105" fmla="*/ 985 w 10801"/>
              <a:gd name="connsiteY105" fmla="*/ 8456 h 10039"/>
              <a:gd name="connsiteX106" fmla="*/ 900 w 10801"/>
              <a:gd name="connsiteY106" fmla="*/ 8545 h 10039"/>
              <a:gd name="connsiteX107" fmla="*/ 871 w 10801"/>
              <a:gd name="connsiteY107" fmla="*/ 8705 h 10039"/>
              <a:gd name="connsiteX108" fmla="*/ 1004 w 10801"/>
              <a:gd name="connsiteY108" fmla="*/ 8729 h 10039"/>
              <a:gd name="connsiteX109" fmla="*/ 1419 w 10801"/>
              <a:gd name="connsiteY109" fmla="*/ 8729 h 10039"/>
              <a:gd name="connsiteX110" fmla="*/ 1535 w 10801"/>
              <a:gd name="connsiteY110" fmla="*/ 8637 h 10039"/>
              <a:gd name="connsiteX111" fmla="*/ 1614 w 10801"/>
              <a:gd name="connsiteY111" fmla="*/ 8545 h 10039"/>
              <a:gd name="connsiteX112" fmla="*/ 1740 w 10801"/>
              <a:gd name="connsiteY112" fmla="*/ 8705 h 10039"/>
              <a:gd name="connsiteX113" fmla="*/ 1655 w 10801"/>
              <a:gd name="connsiteY113" fmla="*/ 8918 h 10039"/>
              <a:gd name="connsiteX114" fmla="*/ 1515 w 10801"/>
              <a:gd name="connsiteY114" fmla="*/ 9135 h 10039"/>
              <a:gd name="connsiteX115" fmla="*/ 1419 w 10801"/>
              <a:gd name="connsiteY115" fmla="*/ 9214 h 10039"/>
              <a:gd name="connsiteX116" fmla="*/ 1614 w 10801"/>
              <a:gd name="connsiteY116" fmla="*/ 9304 h 10039"/>
              <a:gd name="connsiteX117" fmla="*/ 1769 w 10801"/>
              <a:gd name="connsiteY117" fmla="*/ 9181 h 10039"/>
              <a:gd name="connsiteX118" fmla="*/ 1941 w 10801"/>
              <a:gd name="connsiteY118" fmla="*/ 8924 h 10039"/>
              <a:gd name="connsiteX119" fmla="*/ 1999 w 10801"/>
              <a:gd name="connsiteY119" fmla="*/ 9037 h 10039"/>
              <a:gd name="connsiteX120" fmla="*/ 2042 w 10801"/>
              <a:gd name="connsiteY120" fmla="*/ 9237 h 10039"/>
              <a:gd name="connsiteX121" fmla="*/ 2119 w 10801"/>
              <a:gd name="connsiteY121" fmla="*/ 9283 h 10039"/>
              <a:gd name="connsiteX122" fmla="*/ 2223 w 10801"/>
              <a:gd name="connsiteY122" fmla="*/ 9329 h 10039"/>
              <a:gd name="connsiteX123" fmla="*/ 2184 w 10801"/>
              <a:gd name="connsiteY123" fmla="*/ 9352 h 10039"/>
              <a:gd name="connsiteX124" fmla="*/ 2274 w 10801"/>
              <a:gd name="connsiteY124" fmla="*/ 9560 h 10039"/>
              <a:gd name="connsiteX125" fmla="*/ 2287 w 10801"/>
              <a:gd name="connsiteY125" fmla="*/ 9814 h 10039"/>
              <a:gd name="connsiteX126" fmla="*/ 2378 w 10801"/>
              <a:gd name="connsiteY126" fmla="*/ 9837 h 10039"/>
              <a:gd name="connsiteX127" fmla="*/ 2384 w 10801"/>
              <a:gd name="connsiteY127" fmla="*/ 9811 h 10039"/>
              <a:gd name="connsiteX128" fmla="*/ 2563 w 10801"/>
              <a:gd name="connsiteY128" fmla="*/ 9729 h 10039"/>
              <a:gd name="connsiteX129" fmla="*/ 2848 w 10801"/>
              <a:gd name="connsiteY129" fmla="*/ 9687 h 10039"/>
              <a:gd name="connsiteX130" fmla="*/ 3078 w 10801"/>
              <a:gd name="connsiteY130" fmla="*/ 9688 h 10039"/>
              <a:gd name="connsiteX131" fmla="*/ 3117 w 10801"/>
              <a:gd name="connsiteY131" fmla="*/ 9358 h 10039"/>
              <a:gd name="connsiteX132" fmla="*/ 3113 w 10801"/>
              <a:gd name="connsiteY132" fmla="*/ 9030 h 10039"/>
              <a:gd name="connsiteX133" fmla="*/ 3255 w 10801"/>
              <a:gd name="connsiteY133" fmla="*/ 8748 h 10039"/>
              <a:gd name="connsiteX134" fmla="*/ 3649 w 10801"/>
              <a:gd name="connsiteY134" fmla="*/ 8875 h 10039"/>
              <a:gd name="connsiteX135" fmla="*/ 3934 w 10801"/>
              <a:gd name="connsiteY135" fmla="*/ 8983 h 10039"/>
              <a:gd name="connsiteX136" fmla="*/ 4158 w 10801"/>
              <a:gd name="connsiteY136" fmla="*/ 9231 h 10039"/>
              <a:gd name="connsiteX137" fmla="*/ 4352 w 10801"/>
              <a:gd name="connsiteY137" fmla="*/ 9554 h 10039"/>
              <a:gd name="connsiteX138" fmla="*/ 4495 w 10801"/>
              <a:gd name="connsiteY138" fmla="*/ 9800 h 10039"/>
              <a:gd name="connsiteX139" fmla="*/ 4702 w 10801"/>
              <a:gd name="connsiteY139" fmla="*/ 10009 h 10039"/>
              <a:gd name="connsiteX140" fmla="*/ 4904 w 10801"/>
              <a:gd name="connsiteY140" fmla="*/ 10021 h 10039"/>
              <a:gd name="connsiteX141" fmla="*/ 5164 w 10801"/>
              <a:gd name="connsiteY141" fmla="*/ 9970 h 10039"/>
              <a:gd name="connsiteX142" fmla="*/ 5322 w 10801"/>
              <a:gd name="connsiteY142" fmla="*/ 9939 h 10039"/>
              <a:gd name="connsiteX143" fmla="*/ 5531 w 10801"/>
              <a:gd name="connsiteY143" fmla="*/ 9657 h 10039"/>
              <a:gd name="connsiteX144" fmla="*/ 5698 w 10801"/>
              <a:gd name="connsiteY144" fmla="*/ 9547 h 10039"/>
              <a:gd name="connsiteX145" fmla="*/ 5794 w 10801"/>
              <a:gd name="connsiteY145" fmla="*/ 9354 h 10039"/>
              <a:gd name="connsiteX146" fmla="*/ 6000 w 10801"/>
              <a:gd name="connsiteY146" fmla="*/ 9033 h 10039"/>
              <a:gd name="connsiteX147" fmla="*/ 6203 w 10801"/>
              <a:gd name="connsiteY147" fmla="*/ 8909 h 10039"/>
              <a:gd name="connsiteX148" fmla="*/ 6462 w 10801"/>
              <a:gd name="connsiteY148" fmla="*/ 9060 h 10039"/>
              <a:gd name="connsiteX149" fmla="*/ 6654 w 10801"/>
              <a:gd name="connsiteY149" fmla="*/ 9274 h 10039"/>
              <a:gd name="connsiteX150" fmla="*/ 6787 w 10801"/>
              <a:gd name="connsiteY150" fmla="*/ 9188 h 10039"/>
              <a:gd name="connsiteX151" fmla="*/ 6889 w 10801"/>
              <a:gd name="connsiteY151" fmla="*/ 9103 h 10039"/>
              <a:gd name="connsiteX152" fmla="*/ 7008 w 10801"/>
              <a:gd name="connsiteY152" fmla="*/ 8952 h 10039"/>
              <a:gd name="connsiteX153" fmla="*/ 7135 w 10801"/>
              <a:gd name="connsiteY153" fmla="*/ 8725 h 10039"/>
              <a:gd name="connsiteX154" fmla="*/ 7246 w 10801"/>
              <a:gd name="connsiteY154" fmla="*/ 8751 h 10039"/>
              <a:gd name="connsiteX155" fmla="*/ 7280 w 10801"/>
              <a:gd name="connsiteY155" fmla="*/ 8902 h 10039"/>
              <a:gd name="connsiteX156" fmla="*/ 7225 w 10801"/>
              <a:gd name="connsiteY156" fmla="*/ 9209 h 10039"/>
              <a:gd name="connsiteX157" fmla="*/ 7527 w 10801"/>
              <a:gd name="connsiteY157" fmla="*/ 9029 h 10039"/>
              <a:gd name="connsiteX158" fmla="*/ 7695 w 10801"/>
              <a:gd name="connsiteY158" fmla="*/ 8822 h 10039"/>
              <a:gd name="connsiteX159" fmla="*/ 8162 w 10801"/>
              <a:gd name="connsiteY159" fmla="*/ 8683 h 10039"/>
              <a:gd name="connsiteX160" fmla="*/ 8344 w 10801"/>
              <a:gd name="connsiteY160" fmla="*/ 8614 h 10039"/>
              <a:gd name="connsiteX161" fmla="*/ 8720 w 10801"/>
              <a:gd name="connsiteY161" fmla="*/ 8476 h 10039"/>
              <a:gd name="connsiteX162" fmla="*/ 8953 w 10801"/>
              <a:gd name="connsiteY162" fmla="*/ 8359 h 10039"/>
              <a:gd name="connsiteX163" fmla="*/ 9692 w 10801"/>
              <a:gd name="connsiteY163" fmla="*/ 8429 h 10039"/>
              <a:gd name="connsiteX164" fmla="*/ 10004 w 10801"/>
              <a:gd name="connsiteY164" fmla="*/ 8290 h 10039"/>
              <a:gd name="connsiteX165" fmla="*/ 10017 w 10801"/>
              <a:gd name="connsiteY165" fmla="*/ 8198 h 10039"/>
              <a:gd name="connsiteX166" fmla="*/ 10133 w 10801"/>
              <a:gd name="connsiteY166" fmla="*/ 8129 h 10039"/>
              <a:gd name="connsiteX0" fmla="*/ 10329 w 10801"/>
              <a:gd name="connsiteY0" fmla="*/ 3858 h 10039"/>
              <a:gd name="connsiteX1" fmla="*/ 10682 w 10801"/>
              <a:gd name="connsiteY1" fmla="*/ 3593 h 10039"/>
              <a:gd name="connsiteX2" fmla="*/ 10797 w 10801"/>
              <a:gd name="connsiteY2" fmla="*/ 2041 h 10039"/>
              <a:gd name="connsiteX3" fmla="*/ 10390 w 10801"/>
              <a:gd name="connsiteY3" fmla="*/ 1734 h 10039"/>
              <a:gd name="connsiteX4" fmla="*/ 10032 w 10801"/>
              <a:gd name="connsiteY4" fmla="*/ 2077 h 10039"/>
              <a:gd name="connsiteX5" fmla="*/ 9758 w 10801"/>
              <a:gd name="connsiteY5" fmla="*/ 1990 h 10039"/>
              <a:gd name="connsiteX6" fmla="*/ 9607 w 10801"/>
              <a:gd name="connsiteY6" fmla="*/ 2045 h 10039"/>
              <a:gd name="connsiteX7" fmla="*/ 9419 w 10801"/>
              <a:gd name="connsiteY7" fmla="*/ 1863 h 10039"/>
              <a:gd name="connsiteX8" fmla="*/ 9146 w 10801"/>
              <a:gd name="connsiteY8" fmla="*/ 1931 h 10039"/>
              <a:gd name="connsiteX9" fmla="*/ 8463 w 10801"/>
              <a:gd name="connsiteY9" fmla="*/ 2104 h 10039"/>
              <a:gd name="connsiteX10" fmla="*/ 8276 w 10801"/>
              <a:gd name="connsiteY10" fmla="*/ 1822 h 10039"/>
              <a:gd name="connsiteX11" fmla="*/ 8159 w 10801"/>
              <a:gd name="connsiteY11" fmla="*/ 1974 h 10039"/>
              <a:gd name="connsiteX12" fmla="*/ 7817 w 10801"/>
              <a:gd name="connsiteY12" fmla="*/ 1752 h 10039"/>
              <a:gd name="connsiteX13" fmla="*/ 7611 w 10801"/>
              <a:gd name="connsiteY13" fmla="*/ 1488 h 10039"/>
              <a:gd name="connsiteX14" fmla="*/ 7391 w 10801"/>
              <a:gd name="connsiteY14" fmla="*/ 1676 h 10039"/>
              <a:gd name="connsiteX15" fmla="*/ 7152 w 10801"/>
              <a:gd name="connsiteY15" fmla="*/ 1329 h 10039"/>
              <a:gd name="connsiteX16" fmla="*/ 7076 w 10801"/>
              <a:gd name="connsiteY16" fmla="*/ 901 h 10039"/>
              <a:gd name="connsiteX17" fmla="*/ 6751 w 10801"/>
              <a:gd name="connsiteY17" fmla="*/ 1108 h 10039"/>
              <a:gd name="connsiteX18" fmla="*/ 6521 w 10801"/>
              <a:gd name="connsiteY18" fmla="*/ 809 h 10039"/>
              <a:gd name="connsiteX19" fmla="*/ 6424 w 10801"/>
              <a:gd name="connsiteY19" fmla="*/ 304 h 10039"/>
              <a:gd name="connsiteX20" fmla="*/ 6334 w 10801"/>
              <a:gd name="connsiteY20" fmla="*/ 377 h 10039"/>
              <a:gd name="connsiteX21" fmla="*/ 6054 w 10801"/>
              <a:gd name="connsiteY21" fmla="*/ 506 h 10039"/>
              <a:gd name="connsiteX22" fmla="*/ 5310 w 10801"/>
              <a:gd name="connsiteY22" fmla="*/ 519 h 10039"/>
              <a:gd name="connsiteX23" fmla="*/ 4939 w 10801"/>
              <a:gd name="connsiteY23" fmla="*/ 694 h 10039"/>
              <a:gd name="connsiteX24" fmla="*/ 4764 w 10801"/>
              <a:gd name="connsiteY24" fmla="*/ 786 h 10039"/>
              <a:gd name="connsiteX25" fmla="*/ 4570 w 10801"/>
              <a:gd name="connsiteY25" fmla="*/ 766 h 10039"/>
              <a:gd name="connsiteX26" fmla="*/ 4349 w 10801"/>
              <a:gd name="connsiteY26" fmla="*/ 974 h 10039"/>
              <a:gd name="connsiteX27" fmla="*/ 4116 w 10801"/>
              <a:gd name="connsiteY27" fmla="*/ 1343 h 10039"/>
              <a:gd name="connsiteX28" fmla="*/ 3934 w 10801"/>
              <a:gd name="connsiteY28" fmla="*/ 1435 h 10039"/>
              <a:gd name="connsiteX29" fmla="*/ 3818 w 10801"/>
              <a:gd name="connsiteY29" fmla="*/ 1851 h 10039"/>
              <a:gd name="connsiteX30" fmla="*/ 3740 w 10801"/>
              <a:gd name="connsiteY30" fmla="*/ 1943 h 10039"/>
              <a:gd name="connsiteX31" fmla="*/ 3584 w 10801"/>
              <a:gd name="connsiteY31" fmla="*/ 1874 h 10039"/>
              <a:gd name="connsiteX32" fmla="*/ 3571 w 10801"/>
              <a:gd name="connsiteY32" fmla="*/ 1805 h 10039"/>
              <a:gd name="connsiteX33" fmla="*/ 3481 w 10801"/>
              <a:gd name="connsiteY33" fmla="*/ 1920 h 10039"/>
              <a:gd name="connsiteX34" fmla="*/ 3073 w 10801"/>
              <a:gd name="connsiteY34" fmla="*/ 1808 h 10039"/>
              <a:gd name="connsiteX35" fmla="*/ 2521 w 10801"/>
              <a:gd name="connsiteY35" fmla="*/ 1828 h 10039"/>
              <a:gd name="connsiteX36" fmla="*/ 1731 w 10801"/>
              <a:gd name="connsiteY36" fmla="*/ 828 h 10039"/>
              <a:gd name="connsiteX37" fmla="*/ 1593 w 10801"/>
              <a:gd name="connsiteY37" fmla="*/ 1 h 10039"/>
              <a:gd name="connsiteX38" fmla="*/ 444 w 10801"/>
              <a:gd name="connsiteY38" fmla="*/ 278 h 10039"/>
              <a:gd name="connsiteX39" fmla="*/ 0 w 10801"/>
              <a:gd name="connsiteY39" fmla="*/ 1861 h 10039"/>
              <a:gd name="connsiteX40" fmla="*/ 338 w 10801"/>
              <a:gd name="connsiteY40" fmla="*/ 2335 h 10039"/>
              <a:gd name="connsiteX41" fmla="*/ 580 w 10801"/>
              <a:gd name="connsiteY41" fmla="*/ 2603 h 10039"/>
              <a:gd name="connsiteX42" fmla="*/ 1447 w 10801"/>
              <a:gd name="connsiteY42" fmla="*/ 2067 h 10039"/>
              <a:gd name="connsiteX43" fmla="*/ 2651 w 10801"/>
              <a:gd name="connsiteY43" fmla="*/ 2428 h 10039"/>
              <a:gd name="connsiteX44" fmla="*/ 2638 w 10801"/>
              <a:gd name="connsiteY44" fmla="*/ 2566 h 10039"/>
              <a:gd name="connsiteX45" fmla="*/ 2417 w 10801"/>
              <a:gd name="connsiteY45" fmla="*/ 2589 h 10039"/>
              <a:gd name="connsiteX46" fmla="*/ 2391 w 10801"/>
              <a:gd name="connsiteY46" fmla="*/ 2659 h 10039"/>
              <a:gd name="connsiteX47" fmla="*/ 2184 w 10801"/>
              <a:gd name="connsiteY47" fmla="*/ 2728 h 10039"/>
              <a:gd name="connsiteX48" fmla="*/ 2171 w 10801"/>
              <a:gd name="connsiteY48" fmla="*/ 2798 h 10039"/>
              <a:gd name="connsiteX49" fmla="*/ 2132 w 10801"/>
              <a:gd name="connsiteY49" fmla="*/ 2821 h 10039"/>
              <a:gd name="connsiteX50" fmla="*/ 2099 w 10801"/>
              <a:gd name="connsiteY50" fmla="*/ 2909 h 10039"/>
              <a:gd name="connsiteX51" fmla="*/ 2076 w 10801"/>
              <a:gd name="connsiteY51" fmla="*/ 3062 h 10039"/>
              <a:gd name="connsiteX52" fmla="*/ 1800 w 10801"/>
              <a:gd name="connsiteY52" fmla="*/ 2912 h 10039"/>
              <a:gd name="connsiteX53" fmla="*/ 1386 w 10801"/>
              <a:gd name="connsiteY53" fmla="*/ 2667 h 10039"/>
              <a:gd name="connsiteX54" fmla="*/ 1269 w 10801"/>
              <a:gd name="connsiteY54" fmla="*/ 2661 h 10039"/>
              <a:gd name="connsiteX55" fmla="*/ 1370 w 10801"/>
              <a:gd name="connsiteY55" fmla="*/ 3018 h 10039"/>
              <a:gd name="connsiteX56" fmla="*/ 1155 w 10801"/>
              <a:gd name="connsiteY56" fmla="*/ 2964 h 10039"/>
              <a:gd name="connsiteX57" fmla="*/ 1046 w 10801"/>
              <a:gd name="connsiteY57" fmla="*/ 2833 h 10039"/>
              <a:gd name="connsiteX58" fmla="*/ 716 w 10801"/>
              <a:gd name="connsiteY58" fmla="*/ 2857 h 10039"/>
              <a:gd name="connsiteX59" fmla="*/ 485 w 10801"/>
              <a:gd name="connsiteY59" fmla="*/ 2931 h 10039"/>
              <a:gd name="connsiteX60" fmla="*/ 394 w 10801"/>
              <a:gd name="connsiteY60" fmla="*/ 3297 h 10039"/>
              <a:gd name="connsiteX61" fmla="*/ 395 w 10801"/>
              <a:gd name="connsiteY61" fmla="*/ 3443 h 10039"/>
              <a:gd name="connsiteX62" fmla="*/ 290 w 10801"/>
              <a:gd name="connsiteY62" fmla="*/ 3535 h 10039"/>
              <a:gd name="connsiteX63" fmla="*/ 238 w 10801"/>
              <a:gd name="connsiteY63" fmla="*/ 3675 h 10039"/>
              <a:gd name="connsiteX64" fmla="*/ 278 w 10801"/>
              <a:gd name="connsiteY64" fmla="*/ 3821 h 10039"/>
              <a:gd name="connsiteX65" fmla="*/ 234 w 10801"/>
              <a:gd name="connsiteY65" fmla="*/ 4060 h 10039"/>
              <a:gd name="connsiteX66" fmla="*/ 200 w 10801"/>
              <a:gd name="connsiteY66" fmla="*/ 4221 h 10039"/>
              <a:gd name="connsiteX67" fmla="*/ 278 w 10801"/>
              <a:gd name="connsiteY67" fmla="*/ 4352 h 10039"/>
              <a:gd name="connsiteX68" fmla="*/ 441 w 10801"/>
              <a:gd name="connsiteY68" fmla="*/ 4337 h 10039"/>
              <a:gd name="connsiteX69" fmla="*/ 583 w 10801"/>
              <a:gd name="connsiteY69" fmla="*/ 4240 h 10039"/>
              <a:gd name="connsiteX70" fmla="*/ 756 w 10801"/>
              <a:gd name="connsiteY70" fmla="*/ 4324 h 10039"/>
              <a:gd name="connsiteX71" fmla="*/ 559 w 10801"/>
              <a:gd name="connsiteY71" fmla="*/ 4460 h 10039"/>
              <a:gd name="connsiteX72" fmla="*/ 658 w 10801"/>
              <a:gd name="connsiteY72" fmla="*/ 4846 h 10039"/>
              <a:gd name="connsiteX73" fmla="*/ 674 w 10801"/>
              <a:gd name="connsiteY73" fmla="*/ 5059 h 10039"/>
              <a:gd name="connsiteX74" fmla="*/ 615 w 10801"/>
              <a:gd name="connsiteY74" fmla="*/ 5174 h 10039"/>
              <a:gd name="connsiteX75" fmla="*/ 640 w 10801"/>
              <a:gd name="connsiteY75" fmla="*/ 5244 h 10039"/>
              <a:gd name="connsiteX76" fmla="*/ 615 w 10801"/>
              <a:gd name="connsiteY76" fmla="*/ 5382 h 10039"/>
              <a:gd name="connsiteX77" fmla="*/ 585 w 10801"/>
              <a:gd name="connsiteY77" fmla="*/ 5388 h 10039"/>
              <a:gd name="connsiteX78" fmla="*/ 638 w 10801"/>
              <a:gd name="connsiteY78" fmla="*/ 5790 h 10039"/>
              <a:gd name="connsiteX79" fmla="*/ 445 w 10801"/>
              <a:gd name="connsiteY79" fmla="*/ 5628 h 10039"/>
              <a:gd name="connsiteX80" fmla="*/ 292 w 10801"/>
              <a:gd name="connsiteY80" fmla="*/ 5618 h 10039"/>
              <a:gd name="connsiteX81" fmla="*/ 371 w 10801"/>
              <a:gd name="connsiteY81" fmla="*/ 5949 h 10039"/>
              <a:gd name="connsiteX82" fmla="*/ 283 w 10801"/>
              <a:gd name="connsiteY82" fmla="*/ 5944 h 10039"/>
              <a:gd name="connsiteX83" fmla="*/ 209 w 10801"/>
              <a:gd name="connsiteY83" fmla="*/ 6131 h 10039"/>
              <a:gd name="connsiteX84" fmla="*/ 449 w 10801"/>
              <a:gd name="connsiteY84" fmla="*/ 6309 h 10039"/>
              <a:gd name="connsiteX85" fmla="*/ 547 w 10801"/>
              <a:gd name="connsiteY85" fmla="*/ 6349 h 10039"/>
              <a:gd name="connsiteX86" fmla="*/ 812 w 10801"/>
              <a:gd name="connsiteY86" fmla="*/ 6563 h 10039"/>
              <a:gd name="connsiteX87" fmla="*/ 853 w 10801"/>
              <a:gd name="connsiteY87" fmla="*/ 6806 h 10039"/>
              <a:gd name="connsiteX88" fmla="*/ 763 w 10801"/>
              <a:gd name="connsiteY88" fmla="*/ 6962 h 10039"/>
              <a:gd name="connsiteX89" fmla="*/ 446 w 10801"/>
              <a:gd name="connsiteY89" fmla="*/ 6744 h 10039"/>
              <a:gd name="connsiteX90" fmla="*/ 387 w 10801"/>
              <a:gd name="connsiteY90" fmla="*/ 6872 h 10039"/>
              <a:gd name="connsiteX91" fmla="*/ 312 w 10801"/>
              <a:gd name="connsiteY91" fmla="*/ 7056 h 10039"/>
              <a:gd name="connsiteX92" fmla="*/ 449 w 10801"/>
              <a:gd name="connsiteY92" fmla="*/ 7032 h 10039"/>
              <a:gd name="connsiteX93" fmla="*/ 579 w 10801"/>
              <a:gd name="connsiteY93" fmla="*/ 7153 h 10039"/>
              <a:gd name="connsiteX94" fmla="*/ 719 w 10801"/>
              <a:gd name="connsiteY94" fmla="*/ 7114 h 10039"/>
              <a:gd name="connsiteX95" fmla="*/ 799 w 10801"/>
              <a:gd name="connsiteY95" fmla="*/ 7321 h 10039"/>
              <a:gd name="connsiteX96" fmla="*/ 731 w 10801"/>
              <a:gd name="connsiteY96" fmla="*/ 7436 h 10039"/>
              <a:gd name="connsiteX97" fmla="*/ 744 w 10801"/>
              <a:gd name="connsiteY97" fmla="*/ 7599 h 10039"/>
              <a:gd name="connsiteX98" fmla="*/ 930 w 10801"/>
              <a:gd name="connsiteY98" fmla="*/ 7763 h 10039"/>
              <a:gd name="connsiteX99" fmla="*/ 911 w 10801"/>
              <a:gd name="connsiteY99" fmla="*/ 7953 h 10039"/>
              <a:gd name="connsiteX100" fmla="*/ 823 w 10801"/>
              <a:gd name="connsiteY100" fmla="*/ 7967 h 10039"/>
              <a:gd name="connsiteX101" fmla="*/ 783 w 10801"/>
              <a:gd name="connsiteY101" fmla="*/ 8215 h 10039"/>
              <a:gd name="connsiteX102" fmla="*/ 952 w 10801"/>
              <a:gd name="connsiteY102" fmla="*/ 8157 h 10039"/>
              <a:gd name="connsiteX103" fmla="*/ 1436 w 10801"/>
              <a:gd name="connsiteY103" fmla="*/ 8263 h 10039"/>
              <a:gd name="connsiteX104" fmla="*/ 1255 w 10801"/>
              <a:gd name="connsiteY104" fmla="*/ 8496 h 10039"/>
              <a:gd name="connsiteX105" fmla="*/ 985 w 10801"/>
              <a:gd name="connsiteY105" fmla="*/ 8456 h 10039"/>
              <a:gd name="connsiteX106" fmla="*/ 900 w 10801"/>
              <a:gd name="connsiteY106" fmla="*/ 8545 h 10039"/>
              <a:gd name="connsiteX107" fmla="*/ 871 w 10801"/>
              <a:gd name="connsiteY107" fmla="*/ 8705 h 10039"/>
              <a:gd name="connsiteX108" fmla="*/ 1004 w 10801"/>
              <a:gd name="connsiteY108" fmla="*/ 8729 h 10039"/>
              <a:gd name="connsiteX109" fmla="*/ 1419 w 10801"/>
              <a:gd name="connsiteY109" fmla="*/ 8729 h 10039"/>
              <a:gd name="connsiteX110" fmla="*/ 1535 w 10801"/>
              <a:gd name="connsiteY110" fmla="*/ 8637 h 10039"/>
              <a:gd name="connsiteX111" fmla="*/ 1614 w 10801"/>
              <a:gd name="connsiteY111" fmla="*/ 8545 h 10039"/>
              <a:gd name="connsiteX112" fmla="*/ 1740 w 10801"/>
              <a:gd name="connsiteY112" fmla="*/ 8705 h 10039"/>
              <a:gd name="connsiteX113" fmla="*/ 1655 w 10801"/>
              <a:gd name="connsiteY113" fmla="*/ 8918 h 10039"/>
              <a:gd name="connsiteX114" fmla="*/ 1515 w 10801"/>
              <a:gd name="connsiteY114" fmla="*/ 9135 h 10039"/>
              <a:gd name="connsiteX115" fmla="*/ 1419 w 10801"/>
              <a:gd name="connsiteY115" fmla="*/ 9214 h 10039"/>
              <a:gd name="connsiteX116" fmla="*/ 1614 w 10801"/>
              <a:gd name="connsiteY116" fmla="*/ 9304 h 10039"/>
              <a:gd name="connsiteX117" fmla="*/ 1769 w 10801"/>
              <a:gd name="connsiteY117" fmla="*/ 9181 h 10039"/>
              <a:gd name="connsiteX118" fmla="*/ 1941 w 10801"/>
              <a:gd name="connsiteY118" fmla="*/ 8924 h 10039"/>
              <a:gd name="connsiteX119" fmla="*/ 1999 w 10801"/>
              <a:gd name="connsiteY119" fmla="*/ 9037 h 10039"/>
              <a:gd name="connsiteX120" fmla="*/ 2042 w 10801"/>
              <a:gd name="connsiteY120" fmla="*/ 9237 h 10039"/>
              <a:gd name="connsiteX121" fmla="*/ 2119 w 10801"/>
              <a:gd name="connsiteY121" fmla="*/ 9283 h 10039"/>
              <a:gd name="connsiteX122" fmla="*/ 2223 w 10801"/>
              <a:gd name="connsiteY122" fmla="*/ 9329 h 10039"/>
              <a:gd name="connsiteX123" fmla="*/ 2184 w 10801"/>
              <a:gd name="connsiteY123" fmla="*/ 9352 h 10039"/>
              <a:gd name="connsiteX124" fmla="*/ 2274 w 10801"/>
              <a:gd name="connsiteY124" fmla="*/ 9560 h 10039"/>
              <a:gd name="connsiteX125" fmla="*/ 2287 w 10801"/>
              <a:gd name="connsiteY125" fmla="*/ 9814 h 10039"/>
              <a:gd name="connsiteX126" fmla="*/ 2378 w 10801"/>
              <a:gd name="connsiteY126" fmla="*/ 9837 h 10039"/>
              <a:gd name="connsiteX127" fmla="*/ 2384 w 10801"/>
              <a:gd name="connsiteY127" fmla="*/ 9811 h 10039"/>
              <a:gd name="connsiteX128" fmla="*/ 2563 w 10801"/>
              <a:gd name="connsiteY128" fmla="*/ 9729 h 10039"/>
              <a:gd name="connsiteX129" fmla="*/ 2848 w 10801"/>
              <a:gd name="connsiteY129" fmla="*/ 9687 h 10039"/>
              <a:gd name="connsiteX130" fmla="*/ 3078 w 10801"/>
              <a:gd name="connsiteY130" fmla="*/ 9688 h 10039"/>
              <a:gd name="connsiteX131" fmla="*/ 3117 w 10801"/>
              <a:gd name="connsiteY131" fmla="*/ 9358 h 10039"/>
              <a:gd name="connsiteX132" fmla="*/ 3113 w 10801"/>
              <a:gd name="connsiteY132" fmla="*/ 9030 h 10039"/>
              <a:gd name="connsiteX133" fmla="*/ 3255 w 10801"/>
              <a:gd name="connsiteY133" fmla="*/ 8748 h 10039"/>
              <a:gd name="connsiteX134" fmla="*/ 3649 w 10801"/>
              <a:gd name="connsiteY134" fmla="*/ 8875 h 10039"/>
              <a:gd name="connsiteX135" fmla="*/ 3934 w 10801"/>
              <a:gd name="connsiteY135" fmla="*/ 8983 h 10039"/>
              <a:gd name="connsiteX136" fmla="*/ 4158 w 10801"/>
              <a:gd name="connsiteY136" fmla="*/ 9231 h 10039"/>
              <a:gd name="connsiteX137" fmla="*/ 4352 w 10801"/>
              <a:gd name="connsiteY137" fmla="*/ 9554 h 10039"/>
              <a:gd name="connsiteX138" fmla="*/ 4495 w 10801"/>
              <a:gd name="connsiteY138" fmla="*/ 9800 h 10039"/>
              <a:gd name="connsiteX139" fmla="*/ 4702 w 10801"/>
              <a:gd name="connsiteY139" fmla="*/ 10009 h 10039"/>
              <a:gd name="connsiteX140" fmla="*/ 4904 w 10801"/>
              <a:gd name="connsiteY140" fmla="*/ 10021 h 10039"/>
              <a:gd name="connsiteX141" fmla="*/ 5164 w 10801"/>
              <a:gd name="connsiteY141" fmla="*/ 9970 h 10039"/>
              <a:gd name="connsiteX142" fmla="*/ 5322 w 10801"/>
              <a:gd name="connsiteY142" fmla="*/ 9939 h 10039"/>
              <a:gd name="connsiteX143" fmla="*/ 5531 w 10801"/>
              <a:gd name="connsiteY143" fmla="*/ 9657 h 10039"/>
              <a:gd name="connsiteX144" fmla="*/ 5698 w 10801"/>
              <a:gd name="connsiteY144" fmla="*/ 9547 h 10039"/>
              <a:gd name="connsiteX145" fmla="*/ 5794 w 10801"/>
              <a:gd name="connsiteY145" fmla="*/ 9354 h 10039"/>
              <a:gd name="connsiteX146" fmla="*/ 6000 w 10801"/>
              <a:gd name="connsiteY146" fmla="*/ 9033 h 10039"/>
              <a:gd name="connsiteX147" fmla="*/ 6203 w 10801"/>
              <a:gd name="connsiteY147" fmla="*/ 8909 h 10039"/>
              <a:gd name="connsiteX148" fmla="*/ 6462 w 10801"/>
              <a:gd name="connsiteY148" fmla="*/ 9060 h 10039"/>
              <a:gd name="connsiteX149" fmla="*/ 6654 w 10801"/>
              <a:gd name="connsiteY149" fmla="*/ 9274 h 10039"/>
              <a:gd name="connsiteX150" fmla="*/ 6787 w 10801"/>
              <a:gd name="connsiteY150" fmla="*/ 9188 h 10039"/>
              <a:gd name="connsiteX151" fmla="*/ 6889 w 10801"/>
              <a:gd name="connsiteY151" fmla="*/ 9103 h 10039"/>
              <a:gd name="connsiteX152" fmla="*/ 7008 w 10801"/>
              <a:gd name="connsiteY152" fmla="*/ 8952 h 10039"/>
              <a:gd name="connsiteX153" fmla="*/ 7135 w 10801"/>
              <a:gd name="connsiteY153" fmla="*/ 8725 h 10039"/>
              <a:gd name="connsiteX154" fmla="*/ 7246 w 10801"/>
              <a:gd name="connsiteY154" fmla="*/ 8751 h 10039"/>
              <a:gd name="connsiteX155" fmla="*/ 7280 w 10801"/>
              <a:gd name="connsiteY155" fmla="*/ 8902 h 10039"/>
              <a:gd name="connsiteX156" fmla="*/ 7225 w 10801"/>
              <a:gd name="connsiteY156" fmla="*/ 9209 h 10039"/>
              <a:gd name="connsiteX157" fmla="*/ 7527 w 10801"/>
              <a:gd name="connsiteY157" fmla="*/ 9029 h 10039"/>
              <a:gd name="connsiteX158" fmla="*/ 7695 w 10801"/>
              <a:gd name="connsiteY158" fmla="*/ 8822 h 10039"/>
              <a:gd name="connsiteX159" fmla="*/ 8162 w 10801"/>
              <a:gd name="connsiteY159" fmla="*/ 8683 h 10039"/>
              <a:gd name="connsiteX160" fmla="*/ 8344 w 10801"/>
              <a:gd name="connsiteY160" fmla="*/ 8614 h 10039"/>
              <a:gd name="connsiteX161" fmla="*/ 8720 w 10801"/>
              <a:gd name="connsiteY161" fmla="*/ 8476 h 10039"/>
              <a:gd name="connsiteX162" fmla="*/ 8953 w 10801"/>
              <a:gd name="connsiteY162" fmla="*/ 8359 h 10039"/>
              <a:gd name="connsiteX163" fmla="*/ 9692 w 10801"/>
              <a:gd name="connsiteY163" fmla="*/ 8429 h 10039"/>
              <a:gd name="connsiteX164" fmla="*/ 10004 w 10801"/>
              <a:gd name="connsiteY164" fmla="*/ 8290 h 10039"/>
              <a:gd name="connsiteX165" fmla="*/ 10017 w 10801"/>
              <a:gd name="connsiteY165" fmla="*/ 8198 h 10039"/>
              <a:gd name="connsiteX166" fmla="*/ 10133 w 10801"/>
              <a:gd name="connsiteY166" fmla="*/ 8129 h 10039"/>
              <a:gd name="connsiteX0" fmla="*/ 10329 w 10799"/>
              <a:gd name="connsiteY0" fmla="*/ 3858 h 10039"/>
              <a:gd name="connsiteX1" fmla="*/ 10532 w 10799"/>
              <a:gd name="connsiteY1" fmla="*/ 3226 h 10039"/>
              <a:gd name="connsiteX2" fmla="*/ 10797 w 10799"/>
              <a:gd name="connsiteY2" fmla="*/ 2041 h 10039"/>
              <a:gd name="connsiteX3" fmla="*/ 10390 w 10799"/>
              <a:gd name="connsiteY3" fmla="*/ 1734 h 10039"/>
              <a:gd name="connsiteX4" fmla="*/ 10032 w 10799"/>
              <a:gd name="connsiteY4" fmla="*/ 2077 h 10039"/>
              <a:gd name="connsiteX5" fmla="*/ 9758 w 10799"/>
              <a:gd name="connsiteY5" fmla="*/ 1990 h 10039"/>
              <a:gd name="connsiteX6" fmla="*/ 9607 w 10799"/>
              <a:gd name="connsiteY6" fmla="*/ 2045 h 10039"/>
              <a:gd name="connsiteX7" fmla="*/ 9419 w 10799"/>
              <a:gd name="connsiteY7" fmla="*/ 1863 h 10039"/>
              <a:gd name="connsiteX8" fmla="*/ 9146 w 10799"/>
              <a:gd name="connsiteY8" fmla="*/ 1931 h 10039"/>
              <a:gd name="connsiteX9" fmla="*/ 8463 w 10799"/>
              <a:gd name="connsiteY9" fmla="*/ 2104 h 10039"/>
              <a:gd name="connsiteX10" fmla="*/ 8276 w 10799"/>
              <a:gd name="connsiteY10" fmla="*/ 1822 h 10039"/>
              <a:gd name="connsiteX11" fmla="*/ 8159 w 10799"/>
              <a:gd name="connsiteY11" fmla="*/ 1974 h 10039"/>
              <a:gd name="connsiteX12" fmla="*/ 7817 w 10799"/>
              <a:gd name="connsiteY12" fmla="*/ 1752 h 10039"/>
              <a:gd name="connsiteX13" fmla="*/ 7611 w 10799"/>
              <a:gd name="connsiteY13" fmla="*/ 1488 h 10039"/>
              <a:gd name="connsiteX14" fmla="*/ 7391 w 10799"/>
              <a:gd name="connsiteY14" fmla="*/ 1676 h 10039"/>
              <a:gd name="connsiteX15" fmla="*/ 7152 w 10799"/>
              <a:gd name="connsiteY15" fmla="*/ 1329 h 10039"/>
              <a:gd name="connsiteX16" fmla="*/ 7076 w 10799"/>
              <a:gd name="connsiteY16" fmla="*/ 901 h 10039"/>
              <a:gd name="connsiteX17" fmla="*/ 6751 w 10799"/>
              <a:gd name="connsiteY17" fmla="*/ 1108 h 10039"/>
              <a:gd name="connsiteX18" fmla="*/ 6521 w 10799"/>
              <a:gd name="connsiteY18" fmla="*/ 809 h 10039"/>
              <a:gd name="connsiteX19" fmla="*/ 6424 w 10799"/>
              <a:gd name="connsiteY19" fmla="*/ 304 h 10039"/>
              <a:gd name="connsiteX20" fmla="*/ 6334 w 10799"/>
              <a:gd name="connsiteY20" fmla="*/ 377 h 10039"/>
              <a:gd name="connsiteX21" fmla="*/ 6054 w 10799"/>
              <a:gd name="connsiteY21" fmla="*/ 506 h 10039"/>
              <a:gd name="connsiteX22" fmla="*/ 5310 w 10799"/>
              <a:gd name="connsiteY22" fmla="*/ 519 h 10039"/>
              <a:gd name="connsiteX23" fmla="*/ 4939 w 10799"/>
              <a:gd name="connsiteY23" fmla="*/ 694 h 10039"/>
              <a:gd name="connsiteX24" fmla="*/ 4764 w 10799"/>
              <a:gd name="connsiteY24" fmla="*/ 786 h 10039"/>
              <a:gd name="connsiteX25" fmla="*/ 4570 w 10799"/>
              <a:gd name="connsiteY25" fmla="*/ 766 h 10039"/>
              <a:gd name="connsiteX26" fmla="*/ 4349 w 10799"/>
              <a:gd name="connsiteY26" fmla="*/ 974 h 10039"/>
              <a:gd name="connsiteX27" fmla="*/ 4116 w 10799"/>
              <a:gd name="connsiteY27" fmla="*/ 1343 h 10039"/>
              <a:gd name="connsiteX28" fmla="*/ 3934 w 10799"/>
              <a:gd name="connsiteY28" fmla="*/ 1435 h 10039"/>
              <a:gd name="connsiteX29" fmla="*/ 3818 w 10799"/>
              <a:gd name="connsiteY29" fmla="*/ 1851 h 10039"/>
              <a:gd name="connsiteX30" fmla="*/ 3740 w 10799"/>
              <a:gd name="connsiteY30" fmla="*/ 1943 h 10039"/>
              <a:gd name="connsiteX31" fmla="*/ 3584 w 10799"/>
              <a:gd name="connsiteY31" fmla="*/ 1874 h 10039"/>
              <a:gd name="connsiteX32" fmla="*/ 3571 w 10799"/>
              <a:gd name="connsiteY32" fmla="*/ 1805 h 10039"/>
              <a:gd name="connsiteX33" fmla="*/ 3481 w 10799"/>
              <a:gd name="connsiteY33" fmla="*/ 1920 h 10039"/>
              <a:gd name="connsiteX34" fmla="*/ 3073 w 10799"/>
              <a:gd name="connsiteY34" fmla="*/ 1808 h 10039"/>
              <a:gd name="connsiteX35" fmla="*/ 2521 w 10799"/>
              <a:gd name="connsiteY35" fmla="*/ 1828 h 10039"/>
              <a:gd name="connsiteX36" fmla="*/ 1731 w 10799"/>
              <a:gd name="connsiteY36" fmla="*/ 828 h 10039"/>
              <a:gd name="connsiteX37" fmla="*/ 1593 w 10799"/>
              <a:gd name="connsiteY37" fmla="*/ 1 h 10039"/>
              <a:gd name="connsiteX38" fmla="*/ 444 w 10799"/>
              <a:gd name="connsiteY38" fmla="*/ 278 h 10039"/>
              <a:gd name="connsiteX39" fmla="*/ 0 w 10799"/>
              <a:gd name="connsiteY39" fmla="*/ 1861 h 10039"/>
              <a:gd name="connsiteX40" fmla="*/ 338 w 10799"/>
              <a:gd name="connsiteY40" fmla="*/ 2335 h 10039"/>
              <a:gd name="connsiteX41" fmla="*/ 580 w 10799"/>
              <a:gd name="connsiteY41" fmla="*/ 2603 h 10039"/>
              <a:gd name="connsiteX42" fmla="*/ 1447 w 10799"/>
              <a:gd name="connsiteY42" fmla="*/ 2067 h 10039"/>
              <a:gd name="connsiteX43" fmla="*/ 2651 w 10799"/>
              <a:gd name="connsiteY43" fmla="*/ 2428 h 10039"/>
              <a:gd name="connsiteX44" fmla="*/ 2638 w 10799"/>
              <a:gd name="connsiteY44" fmla="*/ 2566 h 10039"/>
              <a:gd name="connsiteX45" fmla="*/ 2417 w 10799"/>
              <a:gd name="connsiteY45" fmla="*/ 2589 h 10039"/>
              <a:gd name="connsiteX46" fmla="*/ 2391 w 10799"/>
              <a:gd name="connsiteY46" fmla="*/ 2659 h 10039"/>
              <a:gd name="connsiteX47" fmla="*/ 2184 w 10799"/>
              <a:gd name="connsiteY47" fmla="*/ 2728 h 10039"/>
              <a:gd name="connsiteX48" fmla="*/ 2171 w 10799"/>
              <a:gd name="connsiteY48" fmla="*/ 2798 h 10039"/>
              <a:gd name="connsiteX49" fmla="*/ 2132 w 10799"/>
              <a:gd name="connsiteY49" fmla="*/ 2821 h 10039"/>
              <a:gd name="connsiteX50" fmla="*/ 2099 w 10799"/>
              <a:gd name="connsiteY50" fmla="*/ 2909 h 10039"/>
              <a:gd name="connsiteX51" fmla="*/ 2076 w 10799"/>
              <a:gd name="connsiteY51" fmla="*/ 3062 h 10039"/>
              <a:gd name="connsiteX52" fmla="*/ 1800 w 10799"/>
              <a:gd name="connsiteY52" fmla="*/ 2912 h 10039"/>
              <a:gd name="connsiteX53" fmla="*/ 1386 w 10799"/>
              <a:gd name="connsiteY53" fmla="*/ 2667 h 10039"/>
              <a:gd name="connsiteX54" fmla="*/ 1269 w 10799"/>
              <a:gd name="connsiteY54" fmla="*/ 2661 h 10039"/>
              <a:gd name="connsiteX55" fmla="*/ 1370 w 10799"/>
              <a:gd name="connsiteY55" fmla="*/ 3018 h 10039"/>
              <a:gd name="connsiteX56" fmla="*/ 1155 w 10799"/>
              <a:gd name="connsiteY56" fmla="*/ 2964 h 10039"/>
              <a:gd name="connsiteX57" fmla="*/ 1046 w 10799"/>
              <a:gd name="connsiteY57" fmla="*/ 2833 h 10039"/>
              <a:gd name="connsiteX58" fmla="*/ 716 w 10799"/>
              <a:gd name="connsiteY58" fmla="*/ 2857 h 10039"/>
              <a:gd name="connsiteX59" fmla="*/ 485 w 10799"/>
              <a:gd name="connsiteY59" fmla="*/ 2931 h 10039"/>
              <a:gd name="connsiteX60" fmla="*/ 394 w 10799"/>
              <a:gd name="connsiteY60" fmla="*/ 3297 h 10039"/>
              <a:gd name="connsiteX61" fmla="*/ 395 w 10799"/>
              <a:gd name="connsiteY61" fmla="*/ 3443 h 10039"/>
              <a:gd name="connsiteX62" fmla="*/ 290 w 10799"/>
              <a:gd name="connsiteY62" fmla="*/ 3535 h 10039"/>
              <a:gd name="connsiteX63" fmla="*/ 238 w 10799"/>
              <a:gd name="connsiteY63" fmla="*/ 3675 h 10039"/>
              <a:gd name="connsiteX64" fmla="*/ 278 w 10799"/>
              <a:gd name="connsiteY64" fmla="*/ 3821 h 10039"/>
              <a:gd name="connsiteX65" fmla="*/ 234 w 10799"/>
              <a:gd name="connsiteY65" fmla="*/ 4060 h 10039"/>
              <a:gd name="connsiteX66" fmla="*/ 200 w 10799"/>
              <a:gd name="connsiteY66" fmla="*/ 4221 h 10039"/>
              <a:gd name="connsiteX67" fmla="*/ 278 w 10799"/>
              <a:gd name="connsiteY67" fmla="*/ 4352 h 10039"/>
              <a:gd name="connsiteX68" fmla="*/ 441 w 10799"/>
              <a:gd name="connsiteY68" fmla="*/ 4337 h 10039"/>
              <a:gd name="connsiteX69" fmla="*/ 583 w 10799"/>
              <a:gd name="connsiteY69" fmla="*/ 4240 h 10039"/>
              <a:gd name="connsiteX70" fmla="*/ 756 w 10799"/>
              <a:gd name="connsiteY70" fmla="*/ 4324 h 10039"/>
              <a:gd name="connsiteX71" fmla="*/ 559 w 10799"/>
              <a:gd name="connsiteY71" fmla="*/ 4460 h 10039"/>
              <a:gd name="connsiteX72" fmla="*/ 658 w 10799"/>
              <a:gd name="connsiteY72" fmla="*/ 4846 h 10039"/>
              <a:gd name="connsiteX73" fmla="*/ 674 w 10799"/>
              <a:gd name="connsiteY73" fmla="*/ 5059 h 10039"/>
              <a:gd name="connsiteX74" fmla="*/ 615 w 10799"/>
              <a:gd name="connsiteY74" fmla="*/ 5174 h 10039"/>
              <a:gd name="connsiteX75" fmla="*/ 640 w 10799"/>
              <a:gd name="connsiteY75" fmla="*/ 5244 h 10039"/>
              <a:gd name="connsiteX76" fmla="*/ 615 w 10799"/>
              <a:gd name="connsiteY76" fmla="*/ 5382 h 10039"/>
              <a:gd name="connsiteX77" fmla="*/ 585 w 10799"/>
              <a:gd name="connsiteY77" fmla="*/ 5388 h 10039"/>
              <a:gd name="connsiteX78" fmla="*/ 638 w 10799"/>
              <a:gd name="connsiteY78" fmla="*/ 5790 h 10039"/>
              <a:gd name="connsiteX79" fmla="*/ 445 w 10799"/>
              <a:gd name="connsiteY79" fmla="*/ 5628 h 10039"/>
              <a:gd name="connsiteX80" fmla="*/ 292 w 10799"/>
              <a:gd name="connsiteY80" fmla="*/ 5618 h 10039"/>
              <a:gd name="connsiteX81" fmla="*/ 371 w 10799"/>
              <a:gd name="connsiteY81" fmla="*/ 5949 h 10039"/>
              <a:gd name="connsiteX82" fmla="*/ 283 w 10799"/>
              <a:gd name="connsiteY82" fmla="*/ 5944 h 10039"/>
              <a:gd name="connsiteX83" fmla="*/ 209 w 10799"/>
              <a:gd name="connsiteY83" fmla="*/ 6131 h 10039"/>
              <a:gd name="connsiteX84" fmla="*/ 449 w 10799"/>
              <a:gd name="connsiteY84" fmla="*/ 6309 h 10039"/>
              <a:gd name="connsiteX85" fmla="*/ 547 w 10799"/>
              <a:gd name="connsiteY85" fmla="*/ 6349 h 10039"/>
              <a:gd name="connsiteX86" fmla="*/ 812 w 10799"/>
              <a:gd name="connsiteY86" fmla="*/ 6563 h 10039"/>
              <a:gd name="connsiteX87" fmla="*/ 853 w 10799"/>
              <a:gd name="connsiteY87" fmla="*/ 6806 h 10039"/>
              <a:gd name="connsiteX88" fmla="*/ 763 w 10799"/>
              <a:gd name="connsiteY88" fmla="*/ 6962 h 10039"/>
              <a:gd name="connsiteX89" fmla="*/ 446 w 10799"/>
              <a:gd name="connsiteY89" fmla="*/ 6744 h 10039"/>
              <a:gd name="connsiteX90" fmla="*/ 387 w 10799"/>
              <a:gd name="connsiteY90" fmla="*/ 6872 h 10039"/>
              <a:gd name="connsiteX91" fmla="*/ 312 w 10799"/>
              <a:gd name="connsiteY91" fmla="*/ 7056 h 10039"/>
              <a:gd name="connsiteX92" fmla="*/ 449 w 10799"/>
              <a:gd name="connsiteY92" fmla="*/ 7032 h 10039"/>
              <a:gd name="connsiteX93" fmla="*/ 579 w 10799"/>
              <a:gd name="connsiteY93" fmla="*/ 7153 h 10039"/>
              <a:gd name="connsiteX94" fmla="*/ 719 w 10799"/>
              <a:gd name="connsiteY94" fmla="*/ 7114 h 10039"/>
              <a:gd name="connsiteX95" fmla="*/ 799 w 10799"/>
              <a:gd name="connsiteY95" fmla="*/ 7321 h 10039"/>
              <a:gd name="connsiteX96" fmla="*/ 731 w 10799"/>
              <a:gd name="connsiteY96" fmla="*/ 7436 h 10039"/>
              <a:gd name="connsiteX97" fmla="*/ 744 w 10799"/>
              <a:gd name="connsiteY97" fmla="*/ 7599 h 10039"/>
              <a:gd name="connsiteX98" fmla="*/ 930 w 10799"/>
              <a:gd name="connsiteY98" fmla="*/ 7763 h 10039"/>
              <a:gd name="connsiteX99" fmla="*/ 911 w 10799"/>
              <a:gd name="connsiteY99" fmla="*/ 7953 h 10039"/>
              <a:gd name="connsiteX100" fmla="*/ 823 w 10799"/>
              <a:gd name="connsiteY100" fmla="*/ 7967 h 10039"/>
              <a:gd name="connsiteX101" fmla="*/ 783 w 10799"/>
              <a:gd name="connsiteY101" fmla="*/ 8215 h 10039"/>
              <a:gd name="connsiteX102" fmla="*/ 952 w 10799"/>
              <a:gd name="connsiteY102" fmla="*/ 8157 h 10039"/>
              <a:gd name="connsiteX103" fmla="*/ 1436 w 10799"/>
              <a:gd name="connsiteY103" fmla="*/ 8263 h 10039"/>
              <a:gd name="connsiteX104" fmla="*/ 1255 w 10799"/>
              <a:gd name="connsiteY104" fmla="*/ 8496 h 10039"/>
              <a:gd name="connsiteX105" fmla="*/ 985 w 10799"/>
              <a:gd name="connsiteY105" fmla="*/ 8456 h 10039"/>
              <a:gd name="connsiteX106" fmla="*/ 900 w 10799"/>
              <a:gd name="connsiteY106" fmla="*/ 8545 h 10039"/>
              <a:gd name="connsiteX107" fmla="*/ 871 w 10799"/>
              <a:gd name="connsiteY107" fmla="*/ 8705 h 10039"/>
              <a:gd name="connsiteX108" fmla="*/ 1004 w 10799"/>
              <a:gd name="connsiteY108" fmla="*/ 8729 h 10039"/>
              <a:gd name="connsiteX109" fmla="*/ 1419 w 10799"/>
              <a:gd name="connsiteY109" fmla="*/ 8729 h 10039"/>
              <a:gd name="connsiteX110" fmla="*/ 1535 w 10799"/>
              <a:gd name="connsiteY110" fmla="*/ 8637 h 10039"/>
              <a:gd name="connsiteX111" fmla="*/ 1614 w 10799"/>
              <a:gd name="connsiteY111" fmla="*/ 8545 h 10039"/>
              <a:gd name="connsiteX112" fmla="*/ 1740 w 10799"/>
              <a:gd name="connsiteY112" fmla="*/ 8705 h 10039"/>
              <a:gd name="connsiteX113" fmla="*/ 1655 w 10799"/>
              <a:gd name="connsiteY113" fmla="*/ 8918 h 10039"/>
              <a:gd name="connsiteX114" fmla="*/ 1515 w 10799"/>
              <a:gd name="connsiteY114" fmla="*/ 9135 h 10039"/>
              <a:gd name="connsiteX115" fmla="*/ 1419 w 10799"/>
              <a:gd name="connsiteY115" fmla="*/ 9214 h 10039"/>
              <a:gd name="connsiteX116" fmla="*/ 1614 w 10799"/>
              <a:gd name="connsiteY116" fmla="*/ 9304 h 10039"/>
              <a:gd name="connsiteX117" fmla="*/ 1769 w 10799"/>
              <a:gd name="connsiteY117" fmla="*/ 9181 h 10039"/>
              <a:gd name="connsiteX118" fmla="*/ 1941 w 10799"/>
              <a:gd name="connsiteY118" fmla="*/ 8924 h 10039"/>
              <a:gd name="connsiteX119" fmla="*/ 1999 w 10799"/>
              <a:gd name="connsiteY119" fmla="*/ 9037 h 10039"/>
              <a:gd name="connsiteX120" fmla="*/ 2042 w 10799"/>
              <a:gd name="connsiteY120" fmla="*/ 9237 h 10039"/>
              <a:gd name="connsiteX121" fmla="*/ 2119 w 10799"/>
              <a:gd name="connsiteY121" fmla="*/ 9283 h 10039"/>
              <a:gd name="connsiteX122" fmla="*/ 2223 w 10799"/>
              <a:gd name="connsiteY122" fmla="*/ 9329 h 10039"/>
              <a:gd name="connsiteX123" fmla="*/ 2184 w 10799"/>
              <a:gd name="connsiteY123" fmla="*/ 9352 h 10039"/>
              <a:gd name="connsiteX124" fmla="*/ 2274 w 10799"/>
              <a:gd name="connsiteY124" fmla="*/ 9560 h 10039"/>
              <a:gd name="connsiteX125" fmla="*/ 2287 w 10799"/>
              <a:gd name="connsiteY125" fmla="*/ 9814 h 10039"/>
              <a:gd name="connsiteX126" fmla="*/ 2378 w 10799"/>
              <a:gd name="connsiteY126" fmla="*/ 9837 h 10039"/>
              <a:gd name="connsiteX127" fmla="*/ 2384 w 10799"/>
              <a:gd name="connsiteY127" fmla="*/ 9811 h 10039"/>
              <a:gd name="connsiteX128" fmla="*/ 2563 w 10799"/>
              <a:gd name="connsiteY128" fmla="*/ 9729 h 10039"/>
              <a:gd name="connsiteX129" fmla="*/ 2848 w 10799"/>
              <a:gd name="connsiteY129" fmla="*/ 9687 h 10039"/>
              <a:gd name="connsiteX130" fmla="*/ 3078 w 10799"/>
              <a:gd name="connsiteY130" fmla="*/ 9688 h 10039"/>
              <a:gd name="connsiteX131" fmla="*/ 3117 w 10799"/>
              <a:gd name="connsiteY131" fmla="*/ 9358 h 10039"/>
              <a:gd name="connsiteX132" fmla="*/ 3113 w 10799"/>
              <a:gd name="connsiteY132" fmla="*/ 9030 h 10039"/>
              <a:gd name="connsiteX133" fmla="*/ 3255 w 10799"/>
              <a:gd name="connsiteY133" fmla="*/ 8748 h 10039"/>
              <a:gd name="connsiteX134" fmla="*/ 3649 w 10799"/>
              <a:gd name="connsiteY134" fmla="*/ 8875 h 10039"/>
              <a:gd name="connsiteX135" fmla="*/ 3934 w 10799"/>
              <a:gd name="connsiteY135" fmla="*/ 8983 h 10039"/>
              <a:gd name="connsiteX136" fmla="*/ 4158 w 10799"/>
              <a:gd name="connsiteY136" fmla="*/ 9231 h 10039"/>
              <a:gd name="connsiteX137" fmla="*/ 4352 w 10799"/>
              <a:gd name="connsiteY137" fmla="*/ 9554 h 10039"/>
              <a:gd name="connsiteX138" fmla="*/ 4495 w 10799"/>
              <a:gd name="connsiteY138" fmla="*/ 9800 h 10039"/>
              <a:gd name="connsiteX139" fmla="*/ 4702 w 10799"/>
              <a:gd name="connsiteY139" fmla="*/ 10009 h 10039"/>
              <a:gd name="connsiteX140" fmla="*/ 4904 w 10799"/>
              <a:gd name="connsiteY140" fmla="*/ 10021 h 10039"/>
              <a:gd name="connsiteX141" fmla="*/ 5164 w 10799"/>
              <a:gd name="connsiteY141" fmla="*/ 9970 h 10039"/>
              <a:gd name="connsiteX142" fmla="*/ 5322 w 10799"/>
              <a:gd name="connsiteY142" fmla="*/ 9939 h 10039"/>
              <a:gd name="connsiteX143" fmla="*/ 5531 w 10799"/>
              <a:gd name="connsiteY143" fmla="*/ 9657 h 10039"/>
              <a:gd name="connsiteX144" fmla="*/ 5698 w 10799"/>
              <a:gd name="connsiteY144" fmla="*/ 9547 h 10039"/>
              <a:gd name="connsiteX145" fmla="*/ 5794 w 10799"/>
              <a:gd name="connsiteY145" fmla="*/ 9354 h 10039"/>
              <a:gd name="connsiteX146" fmla="*/ 6000 w 10799"/>
              <a:gd name="connsiteY146" fmla="*/ 9033 h 10039"/>
              <a:gd name="connsiteX147" fmla="*/ 6203 w 10799"/>
              <a:gd name="connsiteY147" fmla="*/ 8909 h 10039"/>
              <a:gd name="connsiteX148" fmla="*/ 6462 w 10799"/>
              <a:gd name="connsiteY148" fmla="*/ 9060 h 10039"/>
              <a:gd name="connsiteX149" fmla="*/ 6654 w 10799"/>
              <a:gd name="connsiteY149" fmla="*/ 9274 h 10039"/>
              <a:gd name="connsiteX150" fmla="*/ 6787 w 10799"/>
              <a:gd name="connsiteY150" fmla="*/ 9188 h 10039"/>
              <a:gd name="connsiteX151" fmla="*/ 6889 w 10799"/>
              <a:gd name="connsiteY151" fmla="*/ 9103 h 10039"/>
              <a:gd name="connsiteX152" fmla="*/ 7008 w 10799"/>
              <a:gd name="connsiteY152" fmla="*/ 8952 h 10039"/>
              <a:gd name="connsiteX153" fmla="*/ 7135 w 10799"/>
              <a:gd name="connsiteY153" fmla="*/ 8725 h 10039"/>
              <a:gd name="connsiteX154" fmla="*/ 7246 w 10799"/>
              <a:gd name="connsiteY154" fmla="*/ 8751 h 10039"/>
              <a:gd name="connsiteX155" fmla="*/ 7280 w 10799"/>
              <a:gd name="connsiteY155" fmla="*/ 8902 h 10039"/>
              <a:gd name="connsiteX156" fmla="*/ 7225 w 10799"/>
              <a:gd name="connsiteY156" fmla="*/ 9209 h 10039"/>
              <a:gd name="connsiteX157" fmla="*/ 7527 w 10799"/>
              <a:gd name="connsiteY157" fmla="*/ 9029 h 10039"/>
              <a:gd name="connsiteX158" fmla="*/ 7695 w 10799"/>
              <a:gd name="connsiteY158" fmla="*/ 8822 h 10039"/>
              <a:gd name="connsiteX159" fmla="*/ 8162 w 10799"/>
              <a:gd name="connsiteY159" fmla="*/ 8683 h 10039"/>
              <a:gd name="connsiteX160" fmla="*/ 8344 w 10799"/>
              <a:gd name="connsiteY160" fmla="*/ 8614 h 10039"/>
              <a:gd name="connsiteX161" fmla="*/ 8720 w 10799"/>
              <a:gd name="connsiteY161" fmla="*/ 8476 h 10039"/>
              <a:gd name="connsiteX162" fmla="*/ 8953 w 10799"/>
              <a:gd name="connsiteY162" fmla="*/ 8359 h 10039"/>
              <a:gd name="connsiteX163" fmla="*/ 9692 w 10799"/>
              <a:gd name="connsiteY163" fmla="*/ 8429 h 10039"/>
              <a:gd name="connsiteX164" fmla="*/ 10004 w 10799"/>
              <a:gd name="connsiteY164" fmla="*/ 8290 h 10039"/>
              <a:gd name="connsiteX165" fmla="*/ 10017 w 10799"/>
              <a:gd name="connsiteY165" fmla="*/ 8198 h 10039"/>
              <a:gd name="connsiteX166" fmla="*/ 10133 w 10799"/>
              <a:gd name="connsiteY166" fmla="*/ 8129 h 10039"/>
              <a:gd name="connsiteX0" fmla="*/ 10329 w 10800"/>
              <a:gd name="connsiteY0" fmla="*/ 3858 h 10039"/>
              <a:gd name="connsiteX1" fmla="*/ 10618 w 10800"/>
              <a:gd name="connsiteY1" fmla="*/ 3238 h 10039"/>
              <a:gd name="connsiteX2" fmla="*/ 10797 w 10800"/>
              <a:gd name="connsiteY2" fmla="*/ 2041 h 10039"/>
              <a:gd name="connsiteX3" fmla="*/ 10390 w 10800"/>
              <a:gd name="connsiteY3" fmla="*/ 1734 h 10039"/>
              <a:gd name="connsiteX4" fmla="*/ 10032 w 10800"/>
              <a:gd name="connsiteY4" fmla="*/ 2077 h 10039"/>
              <a:gd name="connsiteX5" fmla="*/ 9758 w 10800"/>
              <a:gd name="connsiteY5" fmla="*/ 1990 h 10039"/>
              <a:gd name="connsiteX6" fmla="*/ 9607 w 10800"/>
              <a:gd name="connsiteY6" fmla="*/ 2045 h 10039"/>
              <a:gd name="connsiteX7" fmla="*/ 9419 w 10800"/>
              <a:gd name="connsiteY7" fmla="*/ 1863 h 10039"/>
              <a:gd name="connsiteX8" fmla="*/ 9146 w 10800"/>
              <a:gd name="connsiteY8" fmla="*/ 1931 h 10039"/>
              <a:gd name="connsiteX9" fmla="*/ 8463 w 10800"/>
              <a:gd name="connsiteY9" fmla="*/ 2104 h 10039"/>
              <a:gd name="connsiteX10" fmla="*/ 8276 w 10800"/>
              <a:gd name="connsiteY10" fmla="*/ 1822 h 10039"/>
              <a:gd name="connsiteX11" fmla="*/ 8159 w 10800"/>
              <a:gd name="connsiteY11" fmla="*/ 1974 h 10039"/>
              <a:gd name="connsiteX12" fmla="*/ 7817 w 10800"/>
              <a:gd name="connsiteY12" fmla="*/ 1752 h 10039"/>
              <a:gd name="connsiteX13" fmla="*/ 7611 w 10800"/>
              <a:gd name="connsiteY13" fmla="*/ 1488 h 10039"/>
              <a:gd name="connsiteX14" fmla="*/ 7391 w 10800"/>
              <a:gd name="connsiteY14" fmla="*/ 1676 h 10039"/>
              <a:gd name="connsiteX15" fmla="*/ 7152 w 10800"/>
              <a:gd name="connsiteY15" fmla="*/ 1329 h 10039"/>
              <a:gd name="connsiteX16" fmla="*/ 7076 w 10800"/>
              <a:gd name="connsiteY16" fmla="*/ 901 h 10039"/>
              <a:gd name="connsiteX17" fmla="*/ 6751 w 10800"/>
              <a:gd name="connsiteY17" fmla="*/ 1108 h 10039"/>
              <a:gd name="connsiteX18" fmla="*/ 6521 w 10800"/>
              <a:gd name="connsiteY18" fmla="*/ 809 h 10039"/>
              <a:gd name="connsiteX19" fmla="*/ 6424 w 10800"/>
              <a:gd name="connsiteY19" fmla="*/ 304 h 10039"/>
              <a:gd name="connsiteX20" fmla="*/ 6334 w 10800"/>
              <a:gd name="connsiteY20" fmla="*/ 377 h 10039"/>
              <a:gd name="connsiteX21" fmla="*/ 6054 w 10800"/>
              <a:gd name="connsiteY21" fmla="*/ 506 h 10039"/>
              <a:gd name="connsiteX22" fmla="*/ 5310 w 10800"/>
              <a:gd name="connsiteY22" fmla="*/ 519 h 10039"/>
              <a:gd name="connsiteX23" fmla="*/ 4939 w 10800"/>
              <a:gd name="connsiteY23" fmla="*/ 694 h 10039"/>
              <a:gd name="connsiteX24" fmla="*/ 4764 w 10800"/>
              <a:gd name="connsiteY24" fmla="*/ 786 h 10039"/>
              <a:gd name="connsiteX25" fmla="*/ 4570 w 10800"/>
              <a:gd name="connsiteY25" fmla="*/ 766 h 10039"/>
              <a:gd name="connsiteX26" fmla="*/ 4349 w 10800"/>
              <a:gd name="connsiteY26" fmla="*/ 974 h 10039"/>
              <a:gd name="connsiteX27" fmla="*/ 4116 w 10800"/>
              <a:gd name="connsiteY27" fmla="*/ 1343 h 10039"/>
              <a:gd name="connsiteX28" fmla="*/ 3934 w 10800"/>
              <a:gd name="connsiteY28" fmla="*/ 1435 h 10039"/>
              <a:gd name="connsiteX29" fmla="*/ 3818 w 10800"/>
              <a:gd name="connsiteY29" fmla="*/ 1851 h 10039"/>
              <a:gd name="connsiteX30" fmla="*/ 3740 w 10800"/>
              <a:gd name="connsiteY30" fmla="*/ 1943 h 10039"/>
              <a:gd name="connsiteX31" fmla="*/ 3584 w 10800"/>
              <a:gd name="connsiteY31" fmla="*/ 1874 h 10039"/>
              <a:gd name="connsiteX32" fmla="*/ 3571 w 10800"/>
              <a:gd name="connsiteY32" fmla="*/ 1805 h 10039"/>
              <a:gd name="connsiteX33" fmla="*/ 3481 w 10800"/>
              <a:gd name="connsiteY33" fmla="*/ 1920 h 10039"/>
              <a:gd name="connsiteX34" fmla="*/ 3073 w 10800"/>
              <a:gd name="connsiteY34" fmla="*/ 1808 h 10039"/>
              <a:gd name="connsiteX35" fmla="*/ 2521 w 10800"/>
              <a:gd name="connsiteY35" fmla="*/ 1828 h 10039"/>
              <a:gd name="connsiteX36" fmla="*/ 1731 w 10800"/>
              <a:gd name="connsiteY36" fmla="*/ 828 h 10039"/>
              <a:gd name="connsiteX37" fmla="*/ 1593 w 10800"/>
              <a:gd name="connsiteY37" fmla="*/ 1 h 10039"/>
              <a:gd name="connsiteX38" fmla="*/ 444 w 10800"/>
              <a:gd name="connsiteY38" fmla="*/ 278 h 10039"/>
              <a:gd name="connsiteX39" fmla="*/ 0 w 10800"/>
              <a:gd name="connsiteY39" fmla="*/ 1861 h 10039"/>
              <a:gd name="connsiteX40" fmla="*/ 338 w 10800"/>
              <a:gd name="connsiteY40" fmla="*/ 2335 h 10039"/>
              <a:gd name="connsiteX41" fmla="*/ 580 w 10800"/>
              <a:gd name="connsiteY41" fmla="*/ 2603 h 10039"/>
              <a:gd name="connsiteX42" fmla="*/ 1447 w 10800"/>
              <a:gd name="connsiteY42" fmla="*/ 2067 h 10039"/>
              <a:gd name="connsiteX43" fmla="*/ 2651 w 10800"/>
              <a:gd name="connsiteY43" fmla="*/ 2428 h 10039"/>
              <a:gd name="connsiteX44" fmla="*/ 2638 w 10800"/>
              <a:gd name="connsiteY44" fmla="*/ 2566 h 10039"/>
              <a:gd name="connsiteX45" fmla="*/ 2417 w 10800"/>
              <a:gd name="connsiteY45" fmla="*/ 2589 h 10039"/>
              <a:gd name="connsiteX46" fmla="*/ 2391 w 10800"/>
              <a:gd name="connsiteY46" fmla="*/ 2659 h 10039"/>
              <a:gd name="connsiteX47" fmla="*/ 2184 w 10800"/>
              <a:gd name="connsiteY47" fmla="*/ 2728 h 10039"/>
              <a:gd name="connsiteX48" fmla="*/ 2171 w 10800"/>
              <a:gd name="connsiteY48" fmla="*/ 2798 h 10039"/>
              <a:gd name="connsiteX49" fmla="*/ 2132 w 10800"/>
              <a:gd name="connsiteY49" fmla="*/ 2821 h 10039"/>
              <a:gd name="connsiteX50" fmla="*/ 2099 w 10800"/>
              <a:gd name="connsiteY50" fmla="*/ 2909 h 10039"/>
              <a:gd name="connsiteX51" fmla="*/ 2076 w 10800"/>
              <a:gd name="connsiteY51" fmla="*/ 3062 h 10039"/>
              <a:gd name="connsiteX52" fmla="*/ 1800 w 10800"/>
              <a:gd name="connsiteY52" fmla="*/ 2912 h 10039"/>
              <a:gd name="connsiteX53" fmla="*/ 1386 w 10800"/>
              <a:gd name="connsiteY53" fmla="*/ 2667 h 10039"/>
              <a:gd name="connsiteX54" fmla="*/ 1269 w 10800"/>
              <a:gd name="connsiteY54" fmla="*/ 2661 h 10039"/>
              <a:gd name="connsiteX55" fmla="*/ 1370 w 10800"/>
              <a:gd name="connsiteY55" fmla="*/ 3018 h 10039"/>
              <a:gd name="connsiteX56" fmla="*/ 1155 w 10800"/>
              <a:gd name="connsiteY56" fmla="*/ 2964 h 10039"/>
              <a:gd name="connsiteX57" fmla="*/ 1046 w 10800"/>
              <a:gd name="connsiteY57" fmla="*/ 2833 h 10039"/>
              <a:gd name="connsiteX58" fmla="*/ 716 w 10800"/>
              <a:gd name="connsiteY58" fmla="*/ 2857 h 10039"/>
              <a:gd name="connsiteX59" fmla="*/ 485 w 10800"/>
              <a:gd name="connsiteY59" fmla="*/ 2931 h 10039"/>
              <a:gd name="connsiteX60" fmla="*/ 394 w 10800"/>
              <a:gd name="connsiteY60" fmla="*/ 3297 h 10039"/>
              <a:gd name="connsiteX61" fmla="*/ 395 w 10800"/>
              <a:gd name="connsiteY61" fmla="*/ 3443 h 10039"/>
              <a:gd name="connsiteX62" fmla="*/ 290 w 10800"/>
              <a:gd name="connsiteY62" fmla="*/ 3535 h 10039"/>
              <a:gd name="connsiteX63" fmla="*/ 238 w 10800"/>
              <a:gd name="connsiteY63" fmla="*/ 3675 h 10039"/>
              <a:gd name="connsiteX64" fmla="*/ 278 w 10800"/>
              <a:gd name="connsiteY64" fmla="*/ 3821 h 10039"/>
              <a:gd name="connsiteX65" fmla="*/ 234 w 10800"/>
              <a:gd name="connsiteY65" fmla="*/ 4060 h 10039"/>
              <a:gd name="connsiteX66" fmla="*/ 200 w 10800"/>
              <a:gd name="connsiteY66" fmla="*/ 4221 h 10039"/>
              <a:gd name="connsiteX67" fmla="*/ 278 w 10800"/>
              <a:gd name="connsiteY67" fmla="*/ 4352 h 10039"/>
              <a:gd name="connsiteX68" fmla="*/ 441 w 10800"/>
              <a:gd name="connsiteY68" fmla="*/ 4337 h 10039"/>
              <a:gd name="connsiteX69" fmla="*/ 583 w 10800"/>
              <a:gd name="connsiteY69" fmla="*/ 4240 h 10039"/>
              <a:gd name="connsiteX70" fmla="*/ 756 w 10800"/>
              <a:gd name="connsiteY70" fmla="*/ 4324 h 10039"/>
              <a:gd name="connsiteX71" fmla="*/ 559 w 10800"/>
              <a:gd name="connsiteY71" fmla="*/ 4460 h 10039"/>
              <a:gd name="connsiteX72" fmla="*/ 658 w 10800"/>
              <a:gd name="connsiteY72" fmla="*/ 4846 h 10039"/>
              <a:gd name="connsiteX73" fmla="*/ 674 w 10800"/>
              <a:gd name="connsiteY73" fmla="*/ 5059 h 10039"/>
              <a:gd name="connsiteX74" fmla="*/ 615 w 10800"/>
              <a:gd name="connsiteY74" fmla="*/ 5174 h 10039"/>
              <a:gd name="connsiteX75" fmla="*/ 640 w 10800"/>
              <a:gd name="connsiteY75" fmla="*/ 5244 h 10039"/>
              <a:gd name="connsiteX76" fmla="*/ 615 w 10800"/>
              <a:gd name="connsiteY76" fmla="*/ 5382 h 10039"/>
              <a:gd name="connsiteX77" fmla="*/ 585 w 10800"/>
              <a:gd name="connsiteY77" fmla="*/ 5388 h 10039"/>
              <a:gd name="connsiteX78" fmla="*/ 638 w 10800"/>
              <a:gd name="connsiteY78" fmla="*/ 5790 h 10039"/>
              <a:gd name="connsiteX79" fmla="*/ 445 w 10800"/>
              <a:gd name="connsiteY79" fmla="*/ 5628 h 10039"/>
              <a:gd name="connsiteX80" fmla="*/ 292 w 10800"/>
              <a:gd name="connsiteY80" fmla="*/ 5618 h 10039"/>
              <a:gd name="connsiteX81" fmla="*/ 371 w 10800"/>
              <a:gd name="connsiteY81" fmla="*/ 5949 h 10039"/>
              <a:gd name="connsiteX82" fmla="*/ 283 w 10800"/>
              <a:gd name="connsiteY82" fmla="*/ 5944 h 10039"/>
              <a:gd name="connsiteX83" fmla="*/ 209 w 10800"/>
              <a:gd name="connsiteY83" fmla="*/ 6131 h 10039"/>
              <a:gd name="connsiteX84" fmla="*/ 449 w 10800"/>
              <a:gd name="connsiteY84" fmla="*/ 6309 h 10039"/>
              <a:gd name="connsiteX85" fmla="*/ 547 w 10800"/>
              <a:gd name="connsiteY85" fmla="*/ 6349 h 10039"/>
              <a:gd name="connsiteX86" fmla="*/ 812 w 10800"/>
              <a:gd name="connsiteY86" fmla="*/ 6563 h 10039"/>
              <a:gd name="connsiteX87" fmla="*/ 853 w 10800"/>
              <a:gd name="connsiteY87" fmla="*/ 6806 h 10039"/>
              <a:gd name="connsiteX88" fmla="*/ 763 w 10800"/>
              <a:gd name="connsiteY88" fmla="*/ 6962 h 10039"/>
              <a:gd name="connsiteX89" fmla="*/ 446 w 10800"/>
              <a:gd name="connsiteY89" fmla="*/ 6744 h 10039"/>
              <a:gd name="connsiteX90" fmla="*/ 387 w 10800"/>
              <a:gd name="connsiteY90" fmla="*/ 6872 h 10039"/>
              <a:gd name="connsiteX91" fmla="*/ 312 w 10800"/>
              <a:gd name="connsiteY91" fmla="*/ 7056 h 10039"/>
              <a:gd name="connsiteX92" fmla="*/ 449 w 10800"/>
              <a:gd name="connsiteY92" fmla="*/ 7032 h 10039"/>
              <a:gd name="connsiteX93" fmla="*/ 579 w 10800"/>
              <a:gd name="connsiteY93" fmla="*/ 7153 h 10039"/>
              <a:gd name="connsiteX94" fmla="*/ 719 w 10800"/>
              <a:gd name="connsiteY94" fmla="*/ 7114 h 10039"/>
              <a:gd name="connsiteX95" fmla="*/ 799 w 10800"/>
              <a:gd name="connsiteY95" fmla="*/ 7321 h 10039"/>
              <a:gd name="connsiteX96" fmla="*/ 731 w 10800"/>
              <a:gd name="connsiteY96" fmla="*/ 7436 h 10039"/>
              <a:gd name="connsiteX97" fmla="*/ 744 w 10800"/>
              <a:gd name="connsiteY97" fmla="*/ 7599 h 10039"/>
              <a:gd name="connsiteX98" fmla="*/ 930 w 10800"/>
              <a:gd name="connsiteY98" fmla="*/ 7763 h 10039"/>
              <a:gd name="connsiteX99" fmla="*/ 911 w 10800"/>
              <a:gd name="connsiteY99" fmla="*/ 7953 h 10039"/>
              <a:gd name="connsiteX100" fmla="*/ 823 w 10800"/>
              <a:gd name="connsiteY100" fmla="*/ 7967 h 10039"/>
              <a:gd name="connsiteX101" fmla="*/ 783 w 10800"/>
              <a:gd name="connsiteY101" fmla="*/ 8215 h 10039"/>
              <a:gd name="connsiteX102" fmla="*/ 952 w 10800"/>
              <a:gd name="connsiteY102" fmla="*/ 8157 h 10039"/>
              <a:gd name="connsiteX103" fmla="*/ 1436 w 10800"/>
              <a:gd name="connsiteY103" fmla="*/ 8263 h 10039"/>
              <a:gd name="connsiteX104" fmla="*/ 1255 w 10800"/>
              <a:gd name="connsiteY104" fmla="*/ 8496 h 10039"/>
              <a:gd name="connsiteX105" fmla="*/ 985 w 10800"/>
              <a:gd name="connsiteY105" fmla="*/ 8456 h 10039"/>
              <a:gd name="connsiteX106" fmla="*/ 900 w 10800"/>
              <a:gd name="connsiteY106" fmla="*/ 8545 h 10039"/>
              <a:gd name="connsiteX107" fmla="*/ 871 w 10800"/>
              <a:gd name="connsiteY107" fmla="*/ 8705 h 10039"/>
              <a:gd name="connsiteX108" fmla="*/ 1004 w 10800"/>
              <a:gd name="connsiteY108" fmla="*/ 8729 h 10039"/>
              <a:gd name="connsiteX109" fmla="*/ 1419 w 10800"/>
              <a:gd name="connsiteY109" fmla="*/ 8729 h 10039"/>
              <a:gd name="connsiteX110" fmla="*/ 1535 w 10800"/>
              <a:gd name="connsiteY110" fmla="*/ 8637 h 10039"/>
              <a:gd name="connsiteX111" fmla="*/ 1614 w 10800"/>
              <a:gd name="connsiteY111" fmla="*/ 8545 h 10039"/>
              <a:gd name="connsiteX112" fmla="*/ 1740 w 10800"/>
              <a:gd name="connsiteY112" fmla="*/ 8705 h 10039"/>
              <a:gd name="connsiteX113" fmla="*/ 1655 w 10800"/>
              <a:gd name="connsiteY113" fmla="*/ 8918 h 10039"/>
              <a:gd name="connsiteX114" fmla="*/ 1515 w 10800"/>
              <a:gd name="connsiteY114" fmla="*/ 9135 h 10039"/>
              <a:gd name="connsiteX115" fmla="*/ 1419 w 10800"/>
              <a:gd name="connsiteY115" fmla="*/ 9214 h 10039"/>
              <a:gd name="connsiteX116" fmla="*/ 1614 w 10800"/>
              <a:gd name="connsiteY116" fmla="*/ 9304 h 10039"/>
              <a:gd name="connsiteX117" fmla="*/ 1769 w 10800"/>
              <a:gd name="connsiteY117" fmla="*/ 9181 h 10039"/>
              <a:gd name="connsiteX118" fmla="*/ 1941 w 10800"/>
              <a:gd name="connsiteY118" fmla="*/ 8924 h 10039"/>
              <a:gd name="connsiteX119" fmla="*/ 1999 w 10800"/>
              <a:gd name="connsiteY119" fmla="*/ 9037 h 10039"/>
              <a:gd name="connsiteX120" fmla="*/ 2042 w 10800"/>
              <a:gd name="connsiteY120" fmla="*/ 9237 h 10039"/>
              <a:gd name="connsiteX121" fmla="*/ 2119 w 10800"/>
              <a:gd name="connsiteY121" fmla="*/ 9283 h 10039"/>
              <a:gd name="connsiteX122" fmla="*/ 2223 w 10800"/>
              <a:gd name="connsiteY122" fmla="*/ 9329 h 10039"/>
              <a:gd name="connsiteX123" fmla="*/ 2184 w 10800"/>
              <a:gd name="connsiteY123" fmla="*/ 9352 h 10039"/>
              <a:gd name="connsiteX124" fmla="*/ 2274 w 10800"/>
              <a:gd name="connsiteY124" fmla="*/ 9560 h 10039"/>
              <a:gd name="connsiteX125" fmla="*/ 2287 w 10800"/>
              <a:gd name="connsiteY125" fmla="*/ 9814 h 10039"/>
              <a:gd name="connsiteX126" fmla="*/ 2378 w 10800"/>
              <a:gd name="connsiteY126" fmla="*/ 9837 h 10039"/>
              <a:gd name="connsiteX127" fmla="*/ 2384 w 10800"/>
              <a:gd name="connsiteY127" fmla="*/ 9811 h 10039"/>
              <a:gd name="connsiteX128" fmla="*/ 2563 w 10800"/>
              <a:gd name="connsiteY128" fmla="*/ 9729 h 10039"/>
              <a:gd name="connsiteX129" fmla="*/ 2848 w 10800"/>
              <a:gd name="connsiteY129" fmla="*/ 9687 h 10039"/>
              <a:gd name="connsiteX130" fmla="*/ 3078 w 10800"/>
              <a:gd name="connsiteY130" fmla="*/ 9688 h 10039"/>
              <a:gd name="connsiteX131" fmla="*/ 3117 w 10800"/>
              <a:gd name="connsiteY131" fmla="*/ 9358 h 10039"/>
              <a:gd name="connsiteX132" fmla="*/ 3113 w 10800"/>
              <a:gd name="connsiteY132" fmla="*/ 9030 h 10039"/>
              <a:gd name="connsiteX133" fmla="*/ 3255 w 10800"/>
              <a:gd name="connsiteY133" fmla="*/ 8748 h 10039"/>
              <a:gd name="connsiteX134" fmla="*/ 3649 w 10800"/>
              <a:gd name="connsiteY134" fmla="*/ 8875 h 10039"/>
              <a:gd name="connsiteX135" fmla="*/ 3934 w 10800"/>
              <a:gd name="connsiteY135" fmla="*/ 8983 h 10039"/>
              <a:gd name="connsiteX136" fmla="*/ 4158 w 10800"/>
              <a:gd name="connsiteY136" fmla="*/ 9231 h 10039"/>
              <a:gd name="connsiteX137" fmla="*/ 4352 w 10800"/>
              <a:gd name="connsiteY137" fmla="*/ 9554 h 10039"/>
              <a:gd name="connsiteX138" fmla="*/ 4495 w 10800"/>
              <a:gd name="connsiteY138" fmla="*/ 9800 h 10039"/>
              <a:gd name="connsiteX139" fmla="*/ 4702 w 10800"/>
              <a:gd name="connsiteY139" fmla="*/ 10009 h 10039"/>
              <a:gd name="connsiteX140" fmla="*/ 4904 w 10800"/>
              <a:gd name="connsiteY140" fmla="*/ 10021 h 10039"/>
              <a:gd name="connsiteX141" fmla="*/ 5164 w 10800"/>
              <a:gd name="connsiteY141" fmla="*/ 9970 h 10039"/>
              <a:gd name="connsiteX142" fmla="*/ 5322 w 10800"/>
              <a:gd name="connsiteY142" fmla="*/ 9939 h 10039"/>
              <a:gd name="connsiteX143" fmla="*/ 5531 w 10800"/>
              <a:gd name="connsiteY143" fmla="*/ 9657 h 10039"/>
              <a:gd name="connsiteX144" fmla="*/ 5698 w 10800"/>
              <a:gd name="connsiteY144" fmla="*/ 9547 h 10039"/>
              <a:gd name="connsiteX145" fmla="*/ 5794 w 10800"/>
              <a:gd name="connsiteY145" fmla="*/ 9354 h 10039"/>
              <a:gd name="connsiteX146" fmla="*/ 6000 w 10800"/>
              <a:gd name="connsiteY146" fmla="*/ 9033 h 10039"/>
              <a:gd name="connsiteX147" fmla="*/ 6203 w 10800"/>
              <a:gd name="connsiteY147" fmla="*/ 8909 h 10039"/>
              <a:gd name="connsiteX148" fmla="*/ 6462 w 10800"/>
              <a:gd name="connsiteY148" fmla="*/ 9060 h 10039"/>
              <a:gd name="connsiteX149" fmla="*/ 6654 w 10800"/>
              <a:gd name="connsiteY149" fmla="*/ 9274 h 10039"/>
              <a:gd name="connsiteX150" fmla="*/ 6787 w 10800"/>
              <a:gd name="connsiteY150" fmla="*/ 9188 h 10039"/>
              <a:gd name="connsiteX151" fmla="*/ 6889 w 10800"/>
              <a:gd name="connsiteY151" fmla="*/ 9103 h 10039"/>
              <a:gd name="connsiteX152" fmla="*/ 7008 w 10800"/>
              <a:gd name="connsiteY152" fmla="*/ 8952 h 10039"/>
              <a:gd name="connsiteX153" fmla="*/ 7135 w 10800"/>
              <a:gd name="connsiteY153" fmla="*/ 8725 h 10039"/>
              <a:gd name="connsiteX154" fmla="*/ 7246 w 10800"/>
              <a:gd name="connsiteY154" fmla="*/ 8751 h 10039"/>
              <a:gd name="connsiteX155" fmla="*/ 7280 w 10800"/>
              <a:gd name="connsiteY155" fmla="*/ 8902 h 10039"/>
              <a:gd name="connsiteX156" fmla="*/ 7225 w 10800"/>
              <a:gd name="connsiteY156" fmla="*/ 9209 h 10039"/>
              <a:gd name="connsiteX157" fmla="*/ 7527 w 10800"/>
              <a:gd name="connsiteY157" fmla="*/ 9029 h 10039"/>
              <a:gd name="connsiteX158" fmla="*/ 7695 w 10800"/>
              <a:gd name="connsiteY158" fmla="*/ 8822 h 10039"/>
              <a:gd name="connsiteX159" fmla="*/ 8162 w 10800"/>
              <a:gd name="connsiteY159" fmla="*/ 8683 h 10039"/>
              <a:gd name="connsiteX160" fmla="*/ 8344 w 10800"/>
              <a:gd name="connsiteY160" fmla="*/ 8614 h 10039"/>
              <a:gd name="connsiteX161" fmla="*/ 8720 w 10800"/>
              <a:gd name="connsiteY161" fmla="*/ 8476 h 10039"/>
              <a:gd name="connsiteX162" fmla="*/ 8953 w 10800"/>
              <a:gd name="connsiteY162" fmla="*/ 8359 h 10039"/>
              <a:gd name="connsiteX163" fmla="*/ 9692 w 10800"/>
              <a:gd name="connsiteY163" fmla="*/ 8429 h 10039"/>
              <a:gd name="connsiteX164" fmla="*/ 10004 w 10800"/>
              <a:gd name="connsiteY164" fmla="*/ 8290 h 10039"/>
              <a:gd name="connsiteX165" fmla="*/ 10017 w 10800"/>
              <a:gd name="connsiteY165" fmla="*/ 8198 h 10039"/>
              <a:gd name="connsiteX166" fmla="*/ 10133 w 10800"/>
              <a:gd name="connsiteY166" fmla="*/ 8129 h 10039"/>
              <a:gd name="connsiteX0" fmla="*/ 10329 w 10800"/>
              <a:gd name="connsiteY0" fmla="*/ 3858 h 10039"/>
              <a:gd name="connsiteX1" fmla="*/ 10311 w 10800"/>
              <a:gd name="connsiteY1" fmla="*/ 3814 h 10039"/>
              <a:gd name="connsiteX2" fmla="*/ 10618 w 10800"/>
              <a:gd name="connsiteY2" fmla="*/ 3238 h 10039"/>
              <a:gd name="connsiteX3" fmla="*/ 10797 w 10800"/>
              <a:gd name="connsiteY3" fmla="*/ 2041 h 10039"/>
              <a:gd name="connsiteX4" fmla="*/ 10390 w 10800"/>
              <a:gd name="connsiteY4" fmla="*/ 1734 h 10039"/>
              <a:gd name="connsiteX5" fmla="*/ 10032 w 10800"/>
              <a:gd name="connsiteY5" fmla="*/ 2077 h 10039"/>
              <a:gd name="connsiteX6" fmla="*/ 9758 w 10800"/>
              <a:gd name="connsiteY6" fmla="*/ 1990 h 10039"/>
              <a:gd name="connsiteX7" fmla="*/ 9607 w 10800"/>
              <a:gd name="connsiteY7" fmla="*/ 2045 h 10039"/>
              <a:gd name="connsiteX8" fmla="*/ 9419 w 10800"/>
              <a:gd name="connsiteY8" fmla="*/ 1863 h 10039"/>
              <a:gd name="connsiteX9" fmla="*/ 9146 w 10800"/>
              <a:gd name="connsiteY9" fmla="*/ 1931 h 10039"/>
              <a:gd name="connsiteX10" fmla="*/ 8463 w 10800"/>
              <a:gd name="connsiteY10" fmla="*/ 2104 h 10039"/>
              <a:gd name="connsiteX11" fmla="*/ 8276 w 10800"/>
              <a:gd name="connsiteY11" fmla="*/ 1822 h 10039"/>
              <a:gd name="connsiteX12" fmla="*/ 8159 w 10800"/>
              <a:gd name="connsiteY12" fmla="*/ 1974 h 10039"/>
              <a:gd name="connsiteX13" fmla="*/ 7817 w 10800"/>
              <a:gd name="connsiteY13" fmla="*/ 1752 h 10039"/>
              <a:gd name="connsiteX14" fmla="*/ 7611 w 10800"/>
              <a:gd name="connsiteY14" fmla="*/ 1488 h 10039"/>
              <a:gd name="connsiteX15" fmla="*/ 7391 w 10800"/>
              <a:gd name="connsiteY15" fmla="*/ 1676 h 10039"/>
              <a:gd name="connsiteX16" fmla="*/ 7152 w 10800"/>
              <a:gd name="connsiteY16" fmla="*/ 1329 h 10039"/>
              <a:gd name="connsiteX17" fmla="*/ 7076 w 10800"/>
              <a:gd name="connsiteY17" fmla="*/ 901 h 10039"/>
              <a:gd name="connsiteX18" fmla="*/ 6751 w 10800"/>
              <a:gd name="connsiteY18" fmla="*/ 1108 h 10039"/>
              <a:gd name="connsiteX19" fmla="*/ 6521 w 10800"/>
              <a:gd name="connsiteY19" fmla="*/ 809 h 10039"/>
              <a:gd name="connsiteX20" fmla="*/ 6424 w 10800"/>
              <a:gd name="connsiteY20" fmla="*/ 304 h 10039"/>
              <a:gd name="connsiteX21" fmla="*/ 6334 w 10800"/>
              <a:gd name="connsiteY21" fmla="*/ 377 h 10039"/>
              <a:gd name="connsiteX22" fmla="*/ 6054 w 10800"/>
              <a:gd name="connsiteY22" fmla="*/ 506 h 10039"/>
              <a:gd name="connsiteX23" fmla="*/ 5310 w 10800"/>
              <a:gd name="connsiteY23" fmla="*/ 519 h 10039"/>
              <a:gd name="connsiteX24" fmla="*/ 4939 w 10800"/>
              <a:gd name="connsiteY24" fmla="*/ 694 h 10039"/>
              <a:gd name="connsiteX25" fmla="*/ 4764 w 10800"/>
              <a:gd name="connsiteY25" fmla="*/ 786 h 10039"/>
              <a:gd name="connsiteX26" fmla="*/ 4570 w 10800"/>
              <a:gd name="connsiteY26" fmla="*/ 766 h 10039"/>
              <a:gd name="connsiteX27" fmla="*/ 4349 w 10800"/>
              <a:gd name="connsiteY27" fmla="*/ 974 h 10039"/>
              <a:gd name="connsiteX28" fmla="*/ 4116 w 10800"/>
              <a:gd name="connsiteY28" fmla="*/ 1343 h 10039"/>
              <a:gd name="connsiteX29" fmla="*/ 3934 w 10800"/>
              <a:gd name="connsiteY29" fmla="*/ 1435 h 10039"/>
              <a:gd name="connsiteX30" fmla="*/ 3818 w 10800"/>
              <a:gd name="connsiteY30" fmla="*/ 1851 h 10039"/>
              <a:gd name="connsiteX31" fmla="*/ 3740 w 10800"/>
              <a:gd name="connsiteY31" fmla="*/ 1943 h 10039"/>
              <a:gd name="connsiteX32" fmla="*/ 3584 w 10800"/>
              <a:gd name="connsiteY32" fmla="*/ 1874 h 10039"/>
              <a:gd name="connsiteX33" fmla="*/ 3571 w 10800"/>
              <a:gd name="connsiteY33" fmla="*/ 1805 h 10039"/>
              <a:gd name="connsiteX34" fmla="*/ 3481 w 10800"/>
              <a:gd name="connsiteY34" fmla="*/ 1920 h 10039"/>
              <a:gd name="connsiteX35" fmla="*/ 3073 w 10800"/>
              <a:gd name="connsiteY35" fmla="*/ 1808 h 10039"/>
              <a:gd name="connsiteX36" fmla="*/ 2521 w 10800"/>
              <a:gd name="connsiteY36" fmla="*/ 1828 h 10039"/>
              <a:gd name="connsiteX37" fmla="*/ 1731 w 10800"/>
              <a:gd name="connsiteY37" fmla="*/ 828 h 10039"/>
              <a:gd name="connsiteX38" fmla="*/ 1593 w 10800"/>
              <a:gd name="connsiteY38" fmla="*/ 1 h 10039"/>
              <a:gd name="connsiteX39" fmla="*/ 444 w 10800"/>
              <a:gd name="connsiteY39" fmla="*/ 278 h 10039"/>
              <a:gd name="connsiteX40" fmla="*/ 0 w 10800"/>
              <a:gd name="connsiteY40" fmla="*/ 1861 h 10039"/>
              <a:gd name="connsiteX41" fmla="*/ 338 w 10800"/>
              <a:gd name="connsiteY41" fmla="*/ 2335 h 10039"/>
              <a:gd name="connsiteX42" fmla="*/ 580 w 10800"/>
              <a:gd name="connsiteY42" fmla="*/ 2603 h 10039"/>
              <a:gd name="connsiteX43" fmla="*/ 1447 w 10800"/>
              <a:gd name="connsiteY43" fmla="*/ 2067 h 10039"/>
              <a:gd name="connsiteX44" fmla="*/ 2651 w 10800"/>
              <a:gd name="connsiteY44" fmla="*/ 2428 h 10039"/>
              <a:gd name="connsiteX45" fmla="*/ 2638 w 10800"/>
              <a:gd name="connsiteY45" fmla="*/ 2566 h 10039"/>
              <a:gd name="connsiteX46" fmla="*/ 2417 w 10800"/>
              <a:gd name="connsiteY46" fmla="*/ 2589 h 10039"/>
              <a:gd name="connsiteX47" fmla="*/ 2391 w 10800"/>
              <a:gd name="connsiteY47" fmla="*/ 2659 h 10039"/>
              <a:gd name="connsiteX48" fmla="*/ 2184 w 10800"/>
              <a:gd name="connsiteY48" fmla="*/ 2728 h 10039"/>
              <a:gd name="connsiteX49" fmla="*/ 2171 w 10800"/>
              <a:gd name="connsiteY49" fmla="*/ 2798 h 10039"/>
              <a:gd name="connsiteX50" fmla="*/ 2132 w 10800"/>
              <a:gd name="connsiteY50" fmla="*/ 2821 h 10039"/>
              <a:gd name="connsiteX51" fmla="*/ 2099 w 10800"/>
              <a:gd name="connsiteY51" fmla="*/ 2909 h 10039"/>
              <a:gd name="connsiteX52" fmla="*/ 2076 w 10800"/>
              <a:gd name="connsiteY52" fmla="*/ 3062 h 10039"/>
              <a:gd name="connsiteX53" fmla="*/ 1800 w 10800"/>
              <a:gd name="connsiteY53" fmla="*/ 2912 h 10039"/>
              <a:gd name="connsiteX54" fmla="*/ 1386 w 10800"/>
              <a:gd name="connsiteY54" fmla="*/ 2667 h 10039"/>
              <a:gd name="connsiteX55" fmla="*/ 1269 w 10800"/>
              <a:gd name="connsiteY55" fmla="*/ 2661 h 10039"/>
              <a:gd name="connsiteX56" fmla="*/ 1370 w 10800"/>
              <a:gd name="connsiteY56" fmla="*/ 3018 h 10039"/>
              <a:gd name="connsiteX57" fmla="*/ 1155 w 10800"/>
              <a:gd name="connsiteY57" fmla="*/ 2964 h 10039"/>
              <a:gd name="connsiteX58" fmla="*/ 1046 w 10800"/>
              <a:gd name="connsiteY58" fmla="*/ 2833 h 10039"/>
              <a:gd name="connsiteX59" fmla="*/ 716 w 10800"/>
              <a:gd name="connsiteY59" fmla="*/ 2857 h 10039"/>
              <a:gd name="connsiteX60" fmla="*/ 485 w 10800"/>
              <a:gd name="connsiteY60" fmla="*/ 2931 h 10039"/>
              <a:gd name="connsiteX61" fmla="*/ 394 w 10800"/>
              <a:gd name="connsiteY61" fmla="*/ 3297 h 10039"/>
              <a:gd name="connsiteX62" fmla="*/ 395 w 10800"/>
              <a:gd name="connsiteY62" fmla="*/ 3443 h 10039"/>
              <a:gd name="connsiteX63" fmla="*/ 290 w 10800"/>
              <a:gd name="connsiteY63" fmla="*/ 3535 h 10039"/>
              <a:gd name="connsiteX64" fmla="*/ 238 w 10800"/>
              <a:gd name="connsiteY64" fmla="*/ 3675 h 10039"/>
              <a:gd name="connsiteX65" fmla="*/ 278 w 10800"/>
              <a:gd name="connsiteY65" fmla="*/ 3821 h 10039"/>
              <a:gd name="connsiteX66" fmla="*/ 234 w 10800"/>
              <a:gd name="connsiteY66" fmla="*/ 4060 h 10039"/>
              <a:gd name="connsiteX67" fmla="*/ 200 w 10800"/>
              <a:gd name="connsiteY67" fmla="*/ 4221 h 10039"/>
              <a:gd name="connsiteX68" fmla="*/ 278 w 10800"/>
              <a:gd name="connsiteY68" fmla="*/ 4352 h 10039"/>
              <a:gd name="connsiteX69" fmla="*/ 441 w 10800"/>
              <a:gd name="connsiteY69" fmla="*/ 4337 h 10039"/>
              <a:gd name="connsiteX70" fmla="*/ 583 w 10800"/>
              <a:gd name="connsiteY70" fmla="*/ 4240 h 10039"/>
              <a:gd name="connsiteX71" fmla="*/ 756 w 10800"/>
              <a:gd name="connsiteY71" fmla="*/ 4324 h 10039"/>
              <a:gd name="connsiteX72" fmla="*/ 559 w 10800"/>
              <a:gd name="connsiteY72" fmla="*/ 4460 h 10039"/>
              <a:gd name="connsiteX73" fmla="*/ 658 w 10800"/>
              <a:gd name="connsiteY73" fmla="*/ 4846 h 10039"/>
              <a:gd name="connsiteX74" fmla="*/ 674 w 10800"/>
              <a:gd name="connsiteY74" fmla="*/ 5059 h 10039"/>
              <a:gd name="connsiteX75" fmla="*/ 615 w 10800"/>
              <a:gd name="connsiteY75" fmla="*/ 5174 h 10039"/>
              <a:gd name="connsiteX76" fmla="*/ 640 w 10800"/>
              <a:gd name="connsiteY76" fmla="*/ 5244 h 10039"/>
              <a:gd name="connsiteX77" fmla="*/ 615 w 10800"/>
              <a:gd name="connsiteY77" fmla="*/ 5382 h 10039"/>
              <a:gd name="connsiteX78" fmla="*/ 585 w 10800"/>
              <a:gd name="connsiteY78" fmla="*/ 5388 h 10039"/>
              <a:gd name="connsiteX79" fmla="*/ 638 w 10800"/>
              <a:gd name="connsiteY79" fmla="*/ 5790 h 10039"/>
              <a:gd name="connsiteX80" fmla="*/ 445 w 10800"/>
              <a:gd name="connsiteY80" fmla="*/ 5628 h 10039"/>
              <a:gd name="connsiteX81" fmla="*/ 292 w 10800"/>
              <a:gd name="connsiteY81" fmla="*/ 5618 h 10039"/>
              <a:gd name="connsiteX82" fmla="*/ 371 w 10800"/>
              <a:gd name="connsiteY82" fmla="*/ 5949 h 10039"/>
              <a:gd name="connsiteX83" fmla="*/ 283 w 10800"/>
              <a:gd name="connsiteY83" fmla="*/ 5944 h 10039"/>
              <a:gd name="connsiteX84" fmla="*/ 209 w 10800"/>
              <a:gd name="connsiteY84" fmla="*/ 6131 h 10039"/>
              <a:gd name="connsiteX85" fmla="*/ 449 w 10800"/>
              <a:gd name="connsiteY85" fmla="*/ 6309 h 10039"/>
              <a:gd name="connsiteX86" fmla="*/ 547 w 10800"/>
              <a:gd name="connsiteY86" fmla="*/ 6349 h 10039"/>
              <a:gd name="connsiteX87" fmla="*/ 812 w 10800"/>
              <a:gd name="connsiteY87" fmla="*/ 6563 h 10039"/>
              <a:gd name="connsiteX88" fmla="*/ 853 w 10800"/>
              <a:gd name="connsiteY88" fmla="*/ 6806 h 10039"/>
              <a:gd name="connsiteX89" fmla="*/ 763 w 10800"/>
              <a:gd name="connsiteY89" fmla="*/ 6962 h 10039"/>
              <a:gd name="connsiteX90" fmla="*/ 446 w 10800"/>
              <a:gd name="connsiteY90" fmla="*/ 6744 h 10039"/>
              <a:gd name="connsiteX91" fmla="*/ 387 w 10800"/>
              <a:gd name="connsiteY91" fmla="*/ 6872 h 10039"/>
              <a:gd name="connsiteX92" fmla="*/ 312 w 10800"/>
              <a:gd name="connsiteY92" fmla="*/ 7056 h 10039"/>
              <a:gd name="connsiteX93" fmla="*/ 449 w 10800"/>
              <a:gd name="connsiteY93" fmla="*/ 7032 h 10039"/>
              <a:gd name="connsiteX94" fmla="*/ 579 w 10800"/>
              <a:gd name="connsiteY94" fmla="*/ 7153 h 10039"/>
              <a:gd name="connsiteX95" fmla="*/ 719 w 10800"/>
              <a:gd name="connsiteY95" fmla="*/ 7114 h 10039"/>
              <a:gd name="connsiteX96" fmla="*/ 799 w 10800"/>
              <a:gd name="connsiteY96" fmla="*/ 7321 h 10039"/>
              <a:gd name="connsiteX97" fmla="*/ 731 w 10800"/>
              <a:gd name="connsiteY97" fmla="*/ 7436 h 10039"/>
              <a:gd name="connsiteX98" fmla="*/ 744 w 10800"/>
              <a:gd name="connsiteY98" fmla="*/ 7599 h 10039"/>
              <a:gd name="connsiteX99" fmla="*/ 930 w 10800"/>
              <a:gd name="connsiteY99" fmla="*/ 7763 h 10039"/>
              <a:gd name="connsiteX100" fmla="*/ 911 w 10800"/>
              <a:gd name="connsiteY100" fmla="*/ 7953 h 10039"/>
              <a:gd name="connsiteX101" fmla="*/ 823 w 10800"/>
              <a:gd name="connsiteY101" fmla="*/ 7967 h 10039"/>
              <a:gd name="connsiteX102" fmla="*/ 783 w 10800"/>
              <a:gd name="connsiteY102" fmla="*/ 8215 h 10039"/>
              <a:gd name="connsiteX103" fmla="*/ 952 w 10800"/>
              <a:gd name="connsiteY103" fmla="*/ 8157 h 10039"/>
              <a:gd name="connsiteX104" fmla="*/ 1436 w 10800"/>
              <a:gd name="connsiteY104" fmla="*/ 8263 h 10039"/>
              <a:gd name="connsiteX105" fmla="*/ 1255 w 10800"/>
              <a:gd name="connsiteY105" fmla="*/ 8496 h 10039"/>
              <a:gd name="connsiteX106" fmla="*/ 985 w 10800"/>
              <a:gd name="connsiteY106" fmla="*/ 8456 h 10039"/>
              <a:gd name="connsiteX107" fmla="*/ 900 w 10800"/>
              <a:gd name="connsiteY107" fmla="*/ 8545 h 10039"/>
              <a:gd name="connsiteX108" fmla="*/ 871 w 10800"/>
              <a:gd name="connsiteY108" fmla="*/ 8705 h 10039"/>
              <a:gd name="connsiteX109" fmla="*/ 1004 w 10800"/>
              <a:gd name="connsiteY109" fmla="*/ 8729 h 10039"/>
              <a:gd name="connsiteX110" fmla="*/ 1419 w 10800"/>
              <a:gd name="connsiteY110" fmla="*/ 8729 h 10039"/>
              <a:gd name="connsiteX111" fmla="*/ 1535 w 10800"/>
              <a:gd name="connsiteY111" fmla="*/ 8637 h 10039"/>
              <a:gd name="connsiteX112" fmla="*/ 1614 w 10800"/>
              <a:gd name="connsiteY112" fmla="*/ 8545 h 10039"/>
              <a:gd name="connsiteX113" fmla="*/ 1740 w 10800"/>
              <a:gd name="connsiteY113" fmla="*/ 8705 h 10039"/>
              <a:gd name="connsiteX114" fmla="*/ 1655 w 10800"/>
              <a:gd name="connsiteY114" fmla="*/ 8918 h 10039"/>
              <a:gd name="connsiteX115" fmla="*/ 1515 w 10800"/>
              <a:gd name="connsiteY115" fmla="*/ 9135 h 10039"/>
              <a:gd name="connsiteX116" fmla="*/ 1419 w 10800"/>
              <a:gd name="connsiteY116" fmla="*/ 9214 h 10039"/>
              <a:gd name="connsiteX117" fmla="*/ 1614 w 10800"/>
              <a:gd name="connsiteY117" fmla="*/ 9304 h 10039"/>
              <a:gd name="connsiteX118" fmla="*/ 1769 w 10800"/>
              <a:gd name="connsiteY118" fmla="*/ 9181 h 10039"/>
              <a:gd name="connsiteX119" fmla="*/ 1941 w 10800"/>
              <a:gd name="connsiteY119" fmla="*/ 8924 h 10039"/>
              <a:gd name="connsiteX120" fmla="*/ 1999 w 10800"/>
              <a:gd name="connsiteY120" fmla="*/ 9037 h 10039"/>
              <a:gd name="connsiteX121" fmla="*/ 2042 w 10800"/>
              <a:gd name="connsiteY121" fmla="*/ 9237 h 10039"/>
              <a:gd name="connsiteX122" fmla="*/ 2119 w 10800"/>
              <a:gd name="connsiteY122" fmla="*/ 9283 h 10039"/>
              <a:gd name="connsiteX123" fmla="*/ 2223 w 10800"/>
              <a:gd name="connsiteY123" fmla="*/ 9329 h 10039"/>
              <a:gd name="connsiteX124" fmla="*/ 2184 w 10800"/>
              <a:gd name="connsiteY124" fmla="*/ 9352 h 10039"/>
              <a:gd name="connsiteX125" fmla="*/ 2274 w 10800"/>
              <a:gd name="connsiteY125" fmla="*/ 9560 h 10039"/>
              <a:gd name="connsiteX126" fmla="*/ 2287 w 10800"/>
              <a:gd name="connsiteY126" fmla="*/ 9814 h 10039"/>
              <a:gd name="connsiteX127" fmla="*/ 2378 w 10800"/>
              <a:gd name="connsiteY127" fmla="*/ 9837 h 10039"/>
              <a:gd name="connsiteX128" fmla="*/ 2384 w 10800"/>
              <a:gd name="connsiteY128" fmla="*/ 9811 h 10039"/>
              <a:gd name="connsiteX129" fmla="*/ 2563 w 10800"/>
              <a:gd name="connsiteY129" fmla="*/ 9729 h 10039"/>
              <a:gd name="connsiteX130" fmla="*/ 2848 w 10800"/>
              <a:gd name="connsiteY130" fmla="*/ 9687 h 10039"/>
              <a:gd name="connsiteX131" fmla="*/ 3078 w 10800"/>
              <a:gd name="connsiteY131" fmla="*/ 9688 h 10039"/>
              <a:gd name="connsiteX132" fmla="*/ 3117 w 10800"/>
              <a:gd name="connsiteY132" fmla="*/ 9358 h 10039"/>
              <a:gd name="connsiteX133" fmla="*/ 3113 w 10800"/>
              <a:gd name="connsiteY133" fmla="*/ 9030 h 10039"/>
              <a:gd name="connsiteX134" fmla="*/ 3255 w 10800"/>
              <a:gd name="connsiteY134" fmla="*/ 8748 h 10039"/>
              <a:gd name="connsiteX135" fmla="*/ 3649 w 10800"/>
              <a:gd name="connsiteY135" fmla="*/ 8875 h 10039"/>
              <a:gd name="connsiteX136" fmla="*/ 3934 w 10800"/>
              <a:gd name="connsiteY136" fmla="*/ 8983 h 10039"/>
              <a:gd name="connsiteX137" fmla="*/ 4158 w 10800"/>
              <a:gd name="connsiteY137" fmla="*/ 9231 h 10039"/>
              <a:gd name="connsiteX138" fmla="*/ 4352 w 10800"/>
              <a:gd name="connsiteY138" fmla="*/ 9554 h 10039"/>
              <a:gd name="connsiteX139" fmla="*/ 4495 w 10800"/>
              <a:gd name="connsiteY139" fmla="*/ 9800 h 10039"/>
              <a:gd name="connsiteX140" fmla="*/ 4702 w 10800"/>
              <a:gd name="connsiteY140" fmla="*/ 10009 h 10039"/>
              <a:gd name="connsiteX141" fmla="*/ 4904 w 10800"/>
              <a:gd name="connsiteY141" fmla="*/ 10021 h 10039"/>
              <a:gd name="connsiteX142" fmla="*/ 5164 w 10800"/>
              <a:gd name="connsiteY142" fmla="*/ 9970 h 10039"/>
              <a:gd name="connsiteX143" fmla="*/ 5322 w 10800"/>
              <a:gd name="connsiteY143" fmla="*/ 9939 h 10039"/>
              <a:gd name="connsiteX144" fmla="*/ 5531 w 10800"/>
              <a:gd name="connsiteY144" fmla="*/ 9657 h 10039"/>
              <a:gd name="connsiteX145" fmla="*/ 5698 w 10800"/>
              <a:gd name="connsiteY145" fmla="*/ 9547 h 10039"/>
              <a:gd name="connsiteX146" fmla="*/ 5794 w 10800"/>
              <a:gd name="connsiteY146" fmla="*/ 9354 h 10039"/>
              <a:gd name="connsiteX147" fmla="*/ 6000 w 10800"/>
              <a:gd name="connsiteY147" fmla="*/ 9033 h 10039"/>
              <a:gd name="connsiteX148" fmla="*/ 6203 w 10800"/>
              <a:gd name="connsiteY148" fmla="*/ 8909 h 10039"/>
              <a:gd name="connsiteX149" fmla="*/ 6462 w 10800"/>
              <a:gd name="connsiteY149" fmla="*/ 9060 h 10039"/>
              <a:gd name="connsiteX150" fmla="*/ 6654 w 10800"/>
              <a:gd name="connsiteY150" fmla="*/ 9274 h 10039"/>
              <a:gd name="connsiteX151" fmla="*/ 6787 w 10800"/>
              <a:gd name="connsiteY151" fmla="*/ 9188 h 10039"/>
              <a:gd name="connsiteX152" fmla="*/ 6889 w 10800"/>
              <a:gd name="connsiteY152" fmla="*/ 9103 h 10039"/>
              <a:gd name="connsiteX153" fmla="*/ 7008 w 10800"/>
              <a:gd name="connsiteY153" fmla="*/ 8952 h 10039"/>
              <a:gd name="connsiteX154" fmla="*/ 7135 w 10800"/>
              <a:gd name="connsiteY154" fmla="*/ 8725 h 10039"/>
              <a:gd name="connsiteX155" fmla="*/ 7246 w 10800"/>
              <a:gd name="connsiteY155" fmla="*/ 8751 h 10039"/>
              <a:gd name="connsiteX156" fmla="*/ 7280 w 10800"/>
              <a:gd name="connsiteY156" fmla="*/ 8902 h 10039"/>
              <a:gd name="connsiteX157" fmla="*/ 7225 w 10800"/>
              <a:gd name="connsiteY157" fmla="*/ 9209 h 10039"/>
              <a:gd name="connsiteX158" fmla="*/ 7527 w 10800"/>
              <a:gd name="connsiteY158" fmla="*/ 9029 h 10039"/>
              <a:gd name="connsiteX159" fmla="*/ 7695 w 10800"/>
              <a:gd name="connsiteY159" fmla="*/ 8822 h 10039"/>
              <a:gd name="connsiteX160" fmla="*/ 8162 w 10800"/>
              <a:gd name="connsiteY160" fmla="*/ 8683 h 10039"/>
              <a:gd name="connsiteX161" fmla="*/ 8344 w 10800"/>
              <a:gd name="connsiteY161" fmla="*/ 8614 h 10039"/>
              <a:gd name="connsiteX162" fmla="*/ 8720 w 10800"/>
              <a:gd name="connsiteY162" fmla="*/ 8476 h 10039"/>
              <a:gd name="connsiteX163" fmla="*/ 8953 w 10800"/>
              <a:gd name="connsiteY163" fmla="*/ 8359 h 10039"/>
              <a:gd name="connsiteX164" fmla="*/ 9692 w 10800"/>
              <a:gd name="connsiteY164" fmla="*/ 8429 h 10039"/>
              <a:gd name="connsiteX165" fmla="*/ 10004 w 10800"/>
              <a:gd name="connsiteY165" fmla="*/ 8290 h 10039"/>
              <a:gd name="connsiteX166" fmla="*/ 10017 w 10800"/>
              <a:gd name="connsiteY166" fmla="*/ 8198 h 10039"/>
              <a:gd name="connsiteX167" fmla="*/ 10133 w 10800"/>
              <a:gd name="connsiteY167" fmla="*/ 8129 h 10039"/>
              <a:gd name="connsiteX0" fmla="*/ 10329 w 10800"/>
              <a:gd name="connsiteY0" fmla="*/ 3858 h 10039"/>
              <a:gd name="connsiteX1" fmla="*/ 10154 w 10800"/>
              <a:gd name="connsiteY1" fmla="*/ 4010 h 10039"/>
              <a:gd name="connsiteX2" fmla="*/ 10618 w 10800"/>
              <a:gd name="connsiteY2" fmla="*/ 3238 h 10039"/>
              <a:gd name="connsiteX3" fmla="*/ 10797 w 10800"/>
              <a:gd name="connsiteY3" fmla="*/ 2041 h 10039"/>
              <a:gd name="connsiteX4" fmla="*/ 10390 w 10800"/>
              <a:gd name="connsiteY4" fmla="*/ 1734 h 10039"/>
              <a:gd name="connsiteX5" fmla="*/ 10032 w 10800"/>
              <a:gd name="connsiteY5" fmla="*/ 2077 h 10039"/>
              <a:gd name="connsiteX6" fmla="*/ 9758 w 10800"/>
              <a:gd name="connsiteY6" fmla="*/ 1990 h 10039"/>
              <a:gd name="connsiteX7" fmla="*/ 9607 w 10800"/>
              <a:gd name="connsiteY7" fmla="*/ 2045 h 10039"/>
              <a:gd name="connsiteX8" fmla="*/ 9419 w 10800"/>
              <a:gd name="connsiteY8" fmla="*/ 1863 h 10039"/>
              <a:gd name="connsiteX9" fmla="*/ 9146 w 10800"/>
              <a:gd name="connsiteY9" fmla="*/ 1931 h 10039"/>
              <a:gd name="connsiteX10" fmla="*/ 8463 w 10800"/>
              <a:gd name="connsiteY10" fmla="*/ 2104 h 10039"/>
              <a:gd name="connsiteX11" fmla="*/ 8276 w 10800"/>
              <a:gd name="connsiteY11" fmla="*/ 1822 h 10039"/>
              <a:gd name="connsiteX12" fmla="*/ 8159 w 10800"/>
              <a:gd name="connsiteY12" fmla="*/ 1974 h 10039"/>
              <a:gd name="connsiteX13" fmla="*/ 7817 w 10800"/>
              <a:gd name="connsiteY13" fmla="*/ 1752 h 10039"/>
              <a:gd name="connsiteX14" fmla="*/ 7611 w 10800"/>
              <a:gd name="connsiteY14" fmla="*/ 1488 h 10039"/>
              <a:gd name="connsiteX15" fmla="*/ 7391 w 10800"/>
              <a:gd name="connsiteY15" fmla="*/ 1676 h 10039"/>
              <a:gd name="connsiteX16" fmla="*/ 7152 w 10800"/>
              <a:gd name="connsiteY16" fmla="*/ 1329 h 10039"/>
              <a:gd name="connsiteX17" fmla="*/ 7076 w 10800"/>
              <a:gd name="connsiteY17" fmla="*/ 901 h 10039"/>
              <a:gd name="connsiteX18" fmla="*/ 6751 w 10800"/>
              <a:gd name="connsiteY18" fmla="*/ 1108 h 10039"/>
              <a:gd name="connsiteX19" fmla="*/ 6521 w 10800"/>
              <a:gd name="connsiteY19" fmla="*/ 809 h 10039"/>
              <a:gd name="connsiteX20" fmla="*/ 6424 w 10800"/>
              <a:gd name="connsiteY20" fmla="*/ 304 h 10039"/>
              <a:gd name="connsiteX21" fmla="*/ 6334 w 10800"/>
              <a:gd name="connsiteY21" fmla="*/ 377 h 10039"/>
              <a:gd name="connsiteX22" fmla="*/ 6054 w 10800"/>
              <a:gd name="connsiteY22" fmla="*/ 506 h 10039"/>
              <a:gd name="connsiteX23" fmla="*/ 5310 w 10800"/>
              <a:gd name="connsiteY23" fmla="*/ 519 h 10039"/>
              <a:gd name="connsiteX24" fmla="*/ 4939 w 10800"/>
              <a:gd name="connsiteY24" fmla="*/ 694 h 10039"/>
              <a:gd name="connsiteX25" fmla="*/ 4764 w 10800"/>
              <a:gd name="connsiteY25" fmla="*/ 786 h 10039"/>
              <a:gd name="connsiteX26" fmla="*/ 4570 w 10800"/>
              <a:gd name="connsiteY26" fmla="*/ 766 h 10039"/>
              <a:gd name="connsiteX27" fmla="*/ 4349 w 10800"/>
              <a:gd name="connsiteY27" fmla="*/ 974 h 10039"/>
              <a:gd name="connsiteX28" fmla="*/ 4116 w 10800"/>
              <a:gd name="connsiteY28" fmla="*/ 1343 h 10039"/>
              <a:gd name="connsiteX29" fmla="*/ 3934 w 10800"/>
              <a:gd name="connsiteY29" fmla="*/ 1435 h 10039"/>
              <a:gd name="connsiteX30" fmla="*/ 3818 w 10800"/>
              <a:gd name="connsiteY30" fmla="*/ 1851 h 10039"/>
              <a:gd name="connsiteX31" fmla="*/ 3740 w 10800"/>
              <a:gd name="connsiteY31" fmla="*/ 1943 h 10039"/>
              <a:gd name="connsiteX32" fmla="*/ 3584 w 10800"/>
              <a:gd name="connsiteY32" fmla="*/ 1874 h 10039"/>
              <a:gd name="connsiteX33" fmla="*/ 3571 w 10800"/>
              <a:gd name="connsiteY33" fmla="*/ 1805 h 10039"/>
              <a:gd name="connsiteX34" fmla="*/ 3481 w 10800"/>
              <a:gd name="connsiteY34" fmla="*/ 1920 h 10039"/>
              <a:gd name="connsiteX35" fmla="*/ 3073 w 10800"/>
              <a:gd name="connsiteY35" fmla="*/ 1808 h 10039"/>
              <a:gd name="connsiteX36" fmla="*/ 2521 w 10800"/>
              <a:gd name="connsiteY36" fmla="*/ 1828 h 10039"/>
              <a:gd name="connsiteX37" fmla="*/ 1731 w 10800"/>
              <a:gd name="connsiteY37" fmla="*/ 828 h 10039"/>
              <a:gd name="connsiteX38" fmla="*/ 1593 w 10800"/>
              <a:gd name="connsiteY38" fmla="*/ 1 h 10039"/>
              <a:gd name="connsiteX39" fmla="*/ 444 w 10800"/>
              <a:gd name="connsiteY39" fmla="*/ 278 h 10039"/>
              <a:gd name="connsiteX40" fmla="*/ 0 w 10800"/>
              <a:gd name="connsiteY40" fmla="*/ 1861 h 10039"/>
              <a:gd name="connsiteX41" fmla="*/ 338 w 10800"/>
              <a:gd name="connsiteY41" fmla="*/ 2335 h 10039"/>
              <a:gd name="connsiteX42" fmla="*/ 580 w 10800"/>
              <a:gd name="connsiteY42" fmla="*/ 2603 h 10039"/>
              <a:gd name="connsiteX43" fmla="*/ 1447 w 10800"/>
              <a:gd name="connsiteY43" fmla="*/ 2067 h 10039"/>
              <a:gd name="connsiteX44" fmla="*/ 2651 w 10800"/>
              <a:gd name="connsiteY44" fmla="*/ 2428 h 10039"/>
              <a:gd name="connsiteX45" fmla="*/ 2638 w 10800"/>
              <a:gd name="connsiteY45" fmla="*/ 2566 h 10039"/>
              <a:gd name="connsiteX46" fmla="*/ 2417 w 10800"/>
              <a:gd name="connsiteY46" fmla="*/ 2589 h 10039"/>
              <a:gd name="connsiteX47" fmla="*/ 2391 w 10800"/>
              <a:gd name="connsiteY47" fmla="*/ 2659 h 10039"/>
              <a:gd name="connsiteX48" fmla="*/ 2184 w 10800"/>
              <a:gd name="connsiteY48" fmla="*/ 2728 h 10039"/>
              <a:gd name="connsiteX49" fmla="*/ 2171 w 10800"/>
              <a:gd name="connsiteY49" fmla="*/ 2798 h 10039"/>
              <a:gd name="connsiteX50" fmla="*/ 2132 w 10800"/>
              <a:gd name="connsiteY50" fmla="*/ 2821 h 10039"/>
              <a:gd name="connsiteX51" fmla="*/ 2099 w 10800"/>
              <a:gd name="connsiteY51" fmla="*/ 2909 h 10039"/>
              <a:gd name="connsiteX52" fmla="*/ 2076 w 10800"/>
              <a:gd name="connsiteY52" fmla="*/ 3062 h 10039"/>
              <a:gd name="connsiteX53" fmla="*/ 1800 w 10800"/>
              <a:gd name="connsiteY53" fmla="*/ 2912 h 10039"/>
              <a:gd name="connsiteX54" fmla="*/ 1386 w 10800"/>
              <a:gd name="connsiteY54" fmla="*/ 2667 h 10039"/>
              <a:gd name="connsiteX55" fmla="*/ 1269 w 10800"/>
              <a:gd name="connsiteY55" fmla="*/ 2661 h 10039"/>
              <a:gd name="connsiteX56" fmla="*/ 1370 w 10800"/>
              <a:gd name="connsiteY56" fmla="*/ 3018 h 10039"/>
              <a:gd name="connsiteX57" fmla="*/ 1155 w 10800"/>
              <a:gd name="connsiteY57" fmla="*/ 2964 h 10039"/>
              <a:gd name="connsiteX58" fmla="*/ 1046 w 10800"/>
              <a:gd name="connsiteY58" fmla="*/ 2833 h 10039"/>
              <a:gd name="connsiteX59" fmla="*/ 716 w 10800"/>
              <a:gd name="connsiteY59" fmla="*/ 2857 h 10039"/>
              <a:gd name="connsiteX60" fmla="*/ 485 w 10800"/>
              <a:gd name="connsiteY60" fmla="*/ 2931 h 10039"/>
              <a:gd name="connsiteX61" fmla="*/ 394 w 10800"/>
              <a:gd name="connsiteY61" fmla="*/ 3297 h 10039"/>
              <a:gd name="connsiteX62" fmla="*/ 395 w 10800"/>
              <a:gd name="connsiteY62" fmla="*/ 3443 h 10039"/>
              <a:gd name="connsiteX63" fmla="*/ 290 w 10800"/>
              <a:gd name="connsiteY63" fmla="*/ 3535 h 10039"/>
              <a:gd name="connsiteX64" fmla="*/ 238 w 10800"/>
              <a:gd name="connsiteY64" fmla="*/ 3675 h 10039"/>
              <a:gd name="connsiteX65" fmla="*/ 278 w 10800"/>
              <a:gd name="connsiteY65" fmla="*/ 3821 h 10039"/>
              <a:gd name="connsiteX66" fmla="*/ 234 w 10800"/>
              <a:gd name="connsiteY66" fmla="*/ 4060 h 10039"/>
              <a:gd name="connsiteX67" fmla="*/ 200 w 10800"/>
              <a:gd name="connsiteY67" fmla="*/ 4221 h 10039"/>
              <a:gd name="connsiteX68" fmla="*/ 278 w 10800"/>
              <a:gd name="connsiteY68" fmla="*/ 4352 h 10039"/>
              <a:gd name="connsiteX69" fmla="*/ 441 w 10800"/>
              <a:gd name="connsiteY69" fmla="*/ 4337 h 10039"/>
              <a:gd name="connsiteX70" fmla="*/ 583 w 10800"/>
              <a:gd name="connsiteY70" fmla="*/ 4240 h 10039"/>
              <a:gd name="connsiteX71" fmla="*/ 756 w 10800"/>
              <a:gd name="connsiteY71" fmla="*/ 4324 h 10039"/>
              <a:gd name="connsiteX72" fmla="*/ 559 w 10800"/>
              <a:gd name="connsiteY72" fmla="*/ 4460 h 10039"/>
              <a:gd name="connsiteX73" fmla="*/ 658 w 10800"/>
              <a:gd name="connsiteY73" fmla="*/ 4846 h 10039"/>
              <a:gd name="connsiteX74" fmla="*/ 674 w 10800"/>
              <a:gd name="connsiteY74" fmla="*/ 5059 h 10039"/>
              <a:gd name="connsiteX75" fmla="*/ 615 w 10800"/>
              <a:gd name="connsiteY75" fmla="*/ 5174 h 10039"/>
              <a:gd name="connsiteX76" fmla="*/ 640 w 10800"/>
              <a:gd name="connsiteY76" fmla="*/ 5244 h 10039"/>
              <a:gd name="connsiteX77" fmla="*/ 615 w 10800"/>
              <a:gd name="connsiteY77" fmla="*/ 5382 h 10039"/>
              <a:gd name="connsiteX78" fmla="*/ 585 w 10800"/>
              <a:gd name="connsiteY78" fmla="*/ 5388 h 10039"/>
              <a:gd name="connsiteX79" fmla="*/ 638 w 10800"/>
              <a:gd name="connsiteY79" fmla="*/ 5790 h 10039"/>
              <a:gd name="connsiteX80" fmla="*/ 445 w 10800"/>
              <a:gd name="connsiteY80" fmla="*/ 5628 h 10039"/>
              <a:gd name="connsiteX81" fmla="*/ 292 w 10800"/>
              <a:gd name="connsiteY81" fmla="*/ 5618 h 10039"/>
              <a:gd name="connsiteX82" fmla="*/ 371 w 10800"/>
              <a:gd name="connsiteY82" fmla="*/ 5949 h 10039"/>
              <a:gd name="connsiteX83" fmla="*/ 283 w 10800"/>
              <a:gd name="connsiteY83" fmla="*/ 5944 h 10039"/>
              <a:gd name="connsiteX84" fmla="*/ 209 w 10800"/>
              <a:gd name="connsiteY84" fmla="*/ 6131 h 10039"/>
              <a:gd name="connsiteX85" fmla="*/ 449 w 10800"/>
              <a:gd name="connsiteY85" fmla="*/ 6309 h 10039"/>
              <a:gd name="connsiteX86" fmla="*/ 547 w 10800"/>
              <a:gd name="connsiteY86" fmla="*/ 6349 h 10039"/>
              <a:gd name="connsiteX87" fmla="*/ 812 w 10800"/>
              <a:gd name="connsiteY87" fmla="*/ 6563 h 10039"/>
              <a:gd name="connsiteX88" fmla="*/ 853 w 10800"/>
              <a:gd name="connsiteY88" fmla="*/ 6806 h 10039"/>
              <a:gd name="connsiteX89" fmla="*/ 763 w 10800"/>
              <a:gd name="connsiteY89" fmla="*/ 6962 h 10039"/>
              <a:gd name="connsiteX90" fmla="*/ 446 w 10800"/>
              <a:gd name="connsiteY90" fmla="*/ 6744 h 10039"/>
              <a:gd name="connsiteX91" fmla="*/ 387 w 10800"/>
              <a:gd name="connsiteY91" fmla="*/ 6872 h 10039"/>
              <a:gd name="connsiteX92" fmla="*/ 312 w 10800"/>
              <a:gd name="connsiteY92" fmla="*/ 7056 h 10039"/>
              <a:gd name="connsiteX93" fmla="*/ 449 w 10800"/>
              <a:gd name="connsiteY93" fmla="*/ 7032 h 10039"/>
              <a:gd name="connsiteX94" fmla="*/ 579 w 10800"/>
              <a:gd name="connsiteY94" fmla="*/ 7153 h 10039"/>
              <a:gd name="connsiteX95" fmla="*/ 719 w 10800"/>
              <a:gd name="connsiteY95" fmla="*/ 7114 h 10039"/>
              <a:gd name="connsiteX96" fmla="*/ 799 w 10800"/>
              <a:gd name="connsiteY96" fmla="*/ 7321 h 10039"/>
              <a:gd name="connsiteX97" fmla="*/ 731 w 10800"/>
              <a:gd name="connsiteY97" fmla="*/ 7436 h 10039"/>
              <a:gd name="connsiteX98" fmla="*/ 744 w 10800"/>
              <a:gd name="connsiteY98" fmla="*/ 7599 h 10039"/>
              <a:gd name="connsiteX99" fmla="*/ 930 w 10800"/>
              <a:gd name="connsiteY99" fmla="*/ 7763 h 10039"/>
              <a:gd name="connsiteX100" fmla="*/ 911 w 10800"/>
              <a:gd name="connsiteY100" fmla="*/ 7953 h 10039"/>
              <a:gd name="connsiteX101" fmla="*/ 823 w 10800"/>
              <a:gd name="connsiteY101" fmla="*/ 7967 h 10039"/>
              <a:gd name="connsiteX102" fmla="*/ 783 w 10800"/>
              <a:gd name="connsiteY102" fmla="*/ 8215 h 10039"/>
              <a:gd name="connsiteX103" fmla="*/ 952 w 10800"/>
              <a:gd name="connsiteY103" fmla="*/ 8157 h 10039"/>
              <a:gd name="connsiteX104" fmla="*/ 1436 w 10800"/>
              <a:gd name="connsiteY104" fmla="*/ 8263 h 10039"/>
              <a:gd name="connsiteX105" fmla="*/ 1255 w 10800"/>
              <a:gd name="connsiteY105" fmla="*/ 8496 h 10039"/>
              <a:gd name="connsiteX106" fmla="*/ 985 w 10800"/>
              <a:gd name="connsiteY106" fmla="*/ 8456 h 10039"/>
              <a:gd name="connsiteX107" fmla="*/ 900 w 10800"/>
              <a:gd name="connsiteY107" fmla="*/ 8545 h 10039"/>
              <a:gd name="connsiteX108" fmla="*/ 871 w 10800"/>
              <a:gd name="connsiteY108" fmla="*/ 8705 h 10039"/>
              <a:gd name="connsiteX109" fmla="*/ 1004 w 10800"/>
              <a:gd name="connsiteY109" fmla="*/ 8729 h 10039"/>
              <a:gd name="connsiteX110" fmla="*/ 1419 w 10800"/>
              <a:gd name="connsiteY110" fmla="*/ 8729 h 10039"/>
              <a:gd name="connsiteX111" fmla="*/ 1535 w 10800"/>
              <a:gd name="connsiteY111" fmla="*/ 8637 h 10039"/>
              <a:gd name="connsiteX112" fmla="*/ 1614 w 10800"/>
              <a:gd name="connsiteY112" fmla="*/ 8545 h 10039"/>
              <a:gd name="connsiteX113" fmla="*/ 1740 w 10800"/>
              <a:gd name="connsiteY113" fmla="*/ 8705 h 10039"/>
              <a:gd name="connsiteX114" fmla="*/ 1655 w 10800"/>
              <a:gd name="connsiteY114" fmla="*/ 8918 h 10039"/>
              <a:gd name="connsiteX115" fmla="*/ 1515 w 10800"/>
              <a:gd name="connsiteY115" fmla="*/ 9135 h 10039"/>
              <a:gd name="connsiteX116" fmla="*/ 1419 w 10800"/>
              <a:gd name="connsiteY116" fmla="*/ 9214 h 10039"/>
              <a:gd name="connsiteX117" fmla="*/ 1614 w 10800"/>
              <a:gd name="connsiteY117" fmla="*/ 9304 h 10039"/>
              <a:gd name="connsiteX118" fmla="*/ 1769 w 10800"/>
              <a:gd name="connsiteY118" fmla="*/ 9181 h 10039"/>
              <a:gd name="connsiteX119" fmla="*/ 1941 w 10800"/>
              <a:gd name="connsiteY119" fmla="*/ 8924 h 10039"/>
              <a:gd name="connsiteX120" fmla="*/ 1999 w 10800"/>
              <a:gd name="connsiteY120" fmla="*/ 9037 h 10039"/>
              <a:gd name="connsiteX121" fmla="*/ 2042 w 10800"/>
              <a:gd name="connsiteY121" fmla="*/ 9237 h 10039"/>
              <a:gd name="connsiteX122" fmla="*/ 2119 w 10800"/>
              <a:gd name="connsiteY122" fmla="*/ 9283 h 10039"/>
              <a:gd name="connsiteX123" fmla="*/ 2223 w 10800"/>
              <a:gd name="connsiteY123" fmla="*/ 9329 h 10039"/>
              <a:gd name="connsiteX124" fmla="*/ 2184 w 10800"/>
              <a:gd name="connsiteY124" fmla="*/ 9352 h 10039"/>
              <a:gd name="connsiteX125" fmla="*/ 2274 w 10800"/>
              <a:gd name="connsiteY125" fmla="*/ 9560 h 10039"/>
              <a:gd name="connsiteX126" fmla="*/ 2287 w 10800"/>
              <a:gd name="connsiteY126" fmla="*/ 9814 h 10039"/>
              <a:gd name="connsiteX127" fmla="*/ 2378 w 10800"/>
              <a:gd name="connsiteY127" fmla="*/ 9837 h 10039"/>
              <a:gd name="connsiteX128" fmla="*/ 2384 w 10800"/>
              <a:gd name="connsiteY128" fmla="*/ 9811 h 10039"/>
              <a:gd name="connsiteX129" fmla="*/ 2563 w 10800"/>
              <a:gd name="connsiteY129" fmla="*/ 9729 h 10039"/>
              <a:gd name="connsiteX130" fmla="*/ 2848 w 10800"/>
              <a:gd name="connsiteY130" fmla="*/ 9687 h 10039"/>
              <a:gd name="connsiteX131" fmla="*/ 3078 w 10800"/>
              <a:gd name="connsiteY131" fmla="*/ 9688 h 10039"/>
              <a:gd name="connsiteX132" fmla="*/ 3117 w 10800"/>
              <a:gd name="connsiteY132" fmla="*/ 9358 h 10039"/>
              <a:gd name="connsiteX133" fmla="*/ 3113 w 10800"/>
              <a:gd name="connsiteY133" fmla="*/ 9030 h 10039"/>
              <a:gd name="connsiteX134" fmla="*/ 3255 w 10800"/>
              <a:gd name="connsiteY134" fmla="*/ 8748 h 10039"/>
              <a:gd name="connsiteX135" fmla="*/ 3649 w 10800"/>
              <a:gd name="connsiteY135" fmla="*/ 8875 h 10039"/>
              <a:gd name="connsiteX136" fmla="*/ 3934 w 10800"/>
              <a:gd name="connsiteY136" fmla="*/ 8983 h 10039"/>
              <a:gd name="connsiteX137" fmla="*/ 4158 w 10800"/>
              <a:gd name="connsiteY137" fmla="*/ 9231 h 10039"/>
              <a:gd name="connsiteX138" fmla="*/ 4352 w 10800"/>
              <a:gd name="connsiteY138" fmla="*/ 9554 h 10039"/>
              <a:gd name="connsiteX139" fmla="*/ 4495 w 10800"/>
              <a:gd name="connsiteY139" fmla="*/ 9800 h 10039"/>
              <a:gd name="connsiteX140" fmla="*/ 4702 w 10800"/>
              <a:gd name="connsiteY140" fmla="*/ 10009 h 10039"/>
              <a:gd name="connsiteX141" fmla="*/ 4904 w 10800"/>
              <a:gd name="connsiteY141" fmla="*/ 10021 h 10039"/>
              <a:gd name="connsiteX142" fmla="*/ 5164 w 10800"/>
              <a:gd name="connsiteY142" fmla="*/ 9970 h 10039"/>
              <a:gd name="connsiteX143" fmla="*/ 5322 w 10800"/>
              <a:gd name="connsiteY143" fmla="*/ 9939 h 10039"/>
              <a:gd name="connsiteX144" fmla="*/ 5531 w 10800"/>
              <a:gd name="connsiteY144" fmla="*/ 9657 h 10039"/>
              <a:gd name="connsiteX145" fmla="*/ 5698 w 10800"/>
              <a:gd name="connsiteY145" fmla="*/ 9547 h 10039"/>
              <a:gd name="connsiteX146" fmla="*/ 5794 w 10800"/>
              <a:gd name="connsiteY146" fmla="*/ 9354 h 10039"/>
              <a:gd name="connsiteX147" fmla="*/ 6000 w 10800"/>
              <a:gd name="connsiteY147" fmla="*/ 9033 h 10039"/>
              <a:gd name="connsiteX148" fmla="*/ 6203 w 10800"/>
              <a:gd name="connsiteY148" fmla="*/ 8909 h 10039"/>
              <a:gd name="connsiteX149" fmla="*/ 6462 w 10800"/>
              <a:gd name="connsiteY149" fmla="*/ 9060 h 10039"/>
              <a:gd name="connsiteX150" fmla="*/ 6654 w 10800"/>
              <a:gd name="connsiteY150" fmla="*/ 9274 h 10039"/>
              <a:gd name="connsiteX151" fmla="*/ 6787 w 10800"/>
              <a:gd name="connsiteY151" fmla="*/ 9188 h 10039"/>
              <a:gd name="connsiteX152" fmla="*/ 6889 w 10800"/>
              <a:gd name="connsiteY152" fmla="*/ 9103 h 10039"/>
              <a:gd name="connsiteX153" fmla="*/ 7008 w 10800"/>
              <a:gd name="connsiteY153" fmla="*/ 8952 h 10039"/>
              <a:gd name="connsiteX154" fmla="*/ 7135 w 10800"/>
              <a:gd name="connsiteY154" fmla="*/ 8725 h 10039"/>
              <a:gd name="connsiteX155" fmla="*/ 7246 w 10800"/>
              <a:gd name="connsiteY155" fmla="*/ 8751 h 10039"/>
              <a:gd name="connsiteX156" fmla="*/ 7280 w 10800"/>
              <a:gd name="connsiteY156" fmla="*/ 8902 h 10039"/>
              <a:gd name="connsiteX157" fmla="*/ 7225 w 10800"/>
              <a:gd name="connsiteY157" fmla="*/ 9209 h 10039"/>
              <a:gd name="connsiteX158" fmla="*/ 7527 w 10800"/>
              <a:gd name="connsiteY158" fmla="*/ 9029 h 10039"/>
              <a:gd name="connsiteX159" fmla="*/ 7695 w 10800"/>
              <a:gd name="connsiteY159" fmla="*/ 8822 h 10039"/>
              <a:gd name="connsiteX160" fmla="*/ 8162 w 10800"/>
              <a:gd name="connsiteY160" fmla="*/ 8683 h 10039"/>
              <a:gd name="connsiteX161" fmla="*/ 8344 w 10800"/>
              <a:gd name="connsiteY161" fmla="*/ 8614 h 10039"/>
              <a:gd name="connsiteX162" fmla="*/ 8720 w 10800"/>
              <a:gd name="connsiteY162" fmla="*/ 8476 h 10039"/>
              <a:gd name="connsiteX163" fmla="*/ 8953 w 10800"/>
              <a:gd name="connsiteY163" fmla="*/ 8359 h 10039"/>
              <a:gd name="connsiteX164" fmla="*/ 9692 w 10800"/>
              <a:gd name="connsiteY164" fmla="*/ 8429 h 10039"/>
              <a:gd name="connsiteX165" fmla="*/ 10004 w 10800"/>
              <a:gd name="connsiteY165" fmla="*/ 8290 h 10039"/>
              <a:gd name="connsiteX166" fmla="*/ 10017 w 10800"/>
              <a:gd name="connsiteY166" fmla="*/ 8198 h 10039"/>
              <a:gd name="connsiteX167" fmla="*/ 10133 w 10800"/>
              <a:gd name="connsiteY167" fmla="*/ 8129 h 10039"/>
              <a:gd name="connsiteX0" fmla="*/ 10443 w 10800"/>
              <a:gd name="connsiteY0" fmla="*/ 4666 h 10039"/>
              <a:gd name="connsiteX1" fmla="*/ 10154 w 10800"/>
              <a:gd name="connsiteY1" fmla="*/ 4010 h 10039"/>
              <a:gd name="connsiteX2" fmla="*/ 10618 w 10800"/>
              <a:gd name="connsiteY2" fmla="*/ 3238 h 10039"/>
              <a:gd name="connsiteX3" fmla="*/ 10797 w 10800"/>
              <a:gd name="connsiteY3" fmla="*/ 2041 h 10039"/>
              <a:gd name="connsiteX4" fmla="*/ 10390 w 10800"/>
              <a:gd name="connsiteY4" fmla="*/ 1734 h 10039"/>
              <a:gd name="connsiteX5" fmla="*/ 10032 w 10800"/>
              <a:gd name="connsiteY5" fmla="*/ 2077 h 10039"/>
              <a:gd name="connsiteX6" fmla="*/ 9758 w 10800"/>
              <a:gd name="connsiteY6" fmla="*/ 1990 h 10039"/>
              <a:gd name="connsiteX7" fmla="*/ 9607 w 10800"/>
              <a:gd name="connsiteY7" fmla="*/ 2045 h 10039"/>
              <a:gd name="connsiteX8" fmla="*/ 9419 w 10800"/>
              <a:gd name="connsiteY8" fmla="*/ 1863 h 10039"/>
              <a:gd name="connsiteX9" fmla="*/ 9146 w 10800"/>
              <a:gd name="connsiteY9" fmla="*/ 1931 h 10039"/>
              <a:gd name="connsiteX10" fmla="*/ 8463 w 10800"/>
              <a:gd name="connsiteY10" fmla="*/ 2104 h 10039"/>
              <a:gd name="connsiteX11" fmla="*/ 8276 w 10800"/>
              <a:gd name="connsiteY11" fmla="*/ 1822 h 10039"/>
              <a:gd name="connsiteX12" fmla="*/ 8159 w 10800"/>
              <a:gd name="connsiteY12" fmla="*/ 1974 h 10039"/>
              <a:gd name="connsiteX13" fmla="*/ 7817 w 10800"/>
              <a:gd name="connsiteY13" fmla="*/ 1752 h 10039"/>
              <a:gd name="connsiteX14" fmla="*/ 7611 w 10800"/>
              <a:gd name="connsiteY14" fmla="*/ 1488 h 10039"/>
              <a:gd name="connsiteX15" fmla="*/ 7391 w 10800"/>
              <a:gd name="connsiteY15" fmla="*/ 1676 h 10039"/>
              <a:gd name="connsiteX16" fmla="*/ 7152 w 10800"/>
              <a:gd name="connsiteY16" fmla="*/ 1329 h 10039"/>
              <a:gd name="connsiteX17" fmla="*/ 7076 w 10800"/>
              <a:gd name="connsiteY17" fmla="*/ 901 h 10039"/>
              <a:gd name="connsiteX18" fmla="*/ 6751 w 10800"/>
              <a:gd name="connsiteY18" fmla="*/ 1108 h 10039"/>
              <a:gd name="connsiteX19" fmla="*/ 6521 w 10800"/>
              <a:gd name="connsiteY19" fmla="*/ 809 h 10039"/>
              <a:gd name="connsiteX20" fmla="*/ 6424 w 10800"/>
              <a:gd name="connsiteY20" fmla="*/ 304 h 10039"/>
              <a:gd name="connsiteX21" fmla="*/ 6334 w 10800"/>
              <a:gd name="connsiteY21" fmla="*/ 377 h 10039"/>
              <a:gd name="connsiteX22" fmla="*/ 6054 w 10800"/>
              <a:gd name="connsiteY22" fmla="*/ 506 h 10039"/>
              <a:gd name="connsiteX23" fmla="*/ 5310 w 10800"/>
              <a:gd name="connsiteY23" fmla="*/ 519 h 10039"/>
              <a:gd name="connsiteX24" fmla="*/ 4939 w 10800"/>
              <a:gd name="connsiteY24" fmla="*/ 694 h 10039"/>
              <a:gd name="connsiteX25" fmla="*/ 4764 w 10800"/>
              <a:gd name="connsiteY25" fmla="*/ 786 h 10039"/>
              <a:gd name="connsiteX26" fmla="*/ 4570 w 10800"/>
              <a:gd name="connsiteY26" fmla="*/ 766 h 10039"/>
              <a:gd name="connsiteX27" fmla="*/ 4349 w 10800"/>
              <a:gd name="connsiteY27" fmla="*/ 974 h 10039"/>
              <a:gd name="connsiteX28" fmla="*/ 4116 w 10800"/>
              <a:gd name="connsiteY28" fmla="*/ 1343 h 10039"/>
              <a:gd name="connsiteX29" fmla="*/ 3934 w 10800"/>
              <a:gd name="connsiteY29" fmla="*/ 1435 h 10039"/>
              <a:gd name="connsiteX30" fmla="*/ 3818 w 10800"/>
              <a:gd name="connsiteY30" fmla="*/ 1851 h 10039"/>
              <a:gd name="connsiteX31" fmla="*/ 3740 w 10800"/>
              <a:gd name="connsiteY31" fmla="*/ 1943 h 10039"/>
              <a:gd name="connsiteX32" fmla="*/ 3584 w 10800"/>
              <a:gd name="connsiteY32" fmla="*/ 1874 h 10039"/>
              <a:gd name="connsiteX33" fmla="*/ 3571 w 10800"/>
              <a:gd name="connsiteY33" fmla="*/ 1805 h 10039"/>
              <a:gd name="connsiteX34" fmla="*/ 3481 w 10800"/>
              <a:gd name="connsiteY34" fmla="*/ 1920 h 10039"/>
              <a:gd name="connsiteX35" fmla="*/ 3073 w 10800"/>
              <a:gd name="connsiteY35" fmla="*/ 1808 h 10039"/>
              <a:gd name="connsiteX36" fmla="*/ 2521 w 10800"/>
              <a:gd name="connsiteY36" fmla="*/ 1828 h 10039"/>
              <a:gd name="connsiteX37" fmla="*/ 1731 w 10800"/>
              <a:gd name="connsiteY37" fmla="*/ 828 h 10039"/>
              <a:gd name="connsiteX38" fmla="*/ 1593 w 10800"/>
              <a:gd name="connsiteY38" fmla="*/ 1 h 10039"/>
              <a:gd name="connsiteX39" fmla="*/ 444 w 10800"/>
              <a:gd name="connsiteY39" fmla="*/ 278 h 10039"/>
              <a:gd name="connsiteX40" fmla="*/ 0 w 10800"/>
              <a:gd name="connsiteY40" fmla="*/ 1861 h 10039"/>
              <a:gd name="connsiteX41" fmla="*/ 338 w 10800"/>
              <a:gd name="connsiteY41" fmla="*/ 2335 h 10039"/>
              <a:gd name="connsiteX42" fmla="*/ 580 w 10800"/>
              <a:gd name="connsiteY42" fmla="*/ 2603 h 10039"/>
              <a:gd name="connsiteX43" fmla="*/ 1447 w 10800"/>
              <a:gd name="connsiteY43" fmla="*/ 2067 h 10039"/>
              <a:gd name="connsiteX44" fmla="*/ 2651 w 10800"/>
              <a:gd name="connsiteY44" fmla="*/ 2428 h 10039"/>
              <a:gd name="connsiteX45" fmla="*/ 2638 w 10800"/>
              <a:gd name="connsiteY45" fmla="*/ 2566 h 10039"/>
              <a:gd name="connsiteX46" fmla="*/ 2417 w 10800"/>
              <a:gd name="connsiteY46" fmla="*/ 2589 h 10039"/>
              <a:gd name="connsiteX47" fmla="*/ 2391 w 10800"/>
              <a:gd name="connsiteY47" fmla="*/ 2659 h 10039"/>
              <a:gd name="connsiteX48" fmla="*/ 2184 w 10800"/>
              <a:gd name="connsiteY48" fmla="*/ 2728 h 10039"/>
              <a:gd name="connsiteX49" fmla="*/ 2171 w 10800"/>
              <a:gd name="connsiteY49" fmla="*/ 2798 h 10039"/>
              <a:gd name="connsiteX50" fmla="*/ 2132 w 10800"/>
              <a:gd name="connsiteY50" fmla="*/ 2821 h 10039"/>
              <a:gd name="connsiteX51" fmla="*/ 2099 w 10800"/>
              <a:gd name="connsiteY51" fmla="*/ 2909 h 10039"/>
              <a:gd name="connsiteX52" fmla="*/ 2076 w 10800"/>
              <a:gd name="connsiteY52" fmla="*/ 3062 h 10039"/>
              <a:gd name="connsiteX53" fmla="*/ 1800 w 10800"/>
              <a:gd name="connsiteY53" fmla="*/ 2912 h 10039"/>
              <a:gd name="connsiteX54" fmla="*/ 1386 w 10800"/>
              <a:gd name="connsiteY54" fmla="*/ 2667 h 10039"/>
              <a:gd name="connsiteX55" fmla="*/ 1269 w 10800"/>
              <a:gd name="connsiteY55" fmla="*/ 2661 h 10039"/>
              <a:gd name="connsiteX56" fmla="*/ 1370 w 10800"/>
              <a:gd name="connsiteY56" fmla="*/ 3018 h 10039"/>
              <a:gd name="connsiteX57" fmla="*/ 1155 w 10800"/>
              <a:gd name="connsiteY57" fmla="*/ 2964 h 10039"/>
              <a:gd name="connsiteX58" fmla="*/ 1046 w 10800"/>
              <a:gd name="connsiteY58" fmla="*/ 2833 h 10039"/>
              <a:gd name="connsiteX59" fmla="*/ 716 w 10800"/>
              <a:gd name="connsiteY59" fmla="*/ 2857 h 10039"/>
              <a:gd name="connsiteX60" fmla="*/ 485 w 10800"/>
              <a:gd name="connsiteY60" fmla="*/ 2931 h 10039"/>
              <a:gd name="connsiteX61" fmla="*/ 394 w 10800"/>
              <a:gd name="connsiteY61" fmla="*/ 3297 h 10039"/>
              <a:gd name="connsiteX62" fmla="*/ 395 w 10800"/>
              <a:gd name="connsiteY62" fmla="*/ 3443 h 10039"/>
              <a:gd name="connsiteX63" fmla="*/ 290 w 10800"/>
              <a:gd name="connsiteY63" fmla="*/ 3535 h 10039"/>
              <a:gd name="connsiteX64" fmla="*/ 238 w 10800"/>
              <a:gd name="connsiteY64" fmla="*/ 3675 h 10039"/>
              <a:gd name="connsiteX65" fmla="*/ 278 w 10800"/>
              <a:gd name="connsiteY65" fmla="*/ 3821 h 10039"/>
              <a:gd name="connsiteX66" fmla="*/ 234 w 10800"/>
              <a:gd name="connsiteY66" fmla="*/ 4060 h 10039"/>
              <a:gd name="connsiteX67" fmla="*/ 200 w 10800"/>
              <a:gd name="connsiteY67" fmla="*/ 4221 h 10039"/>
              <a:gd name="connsiteX68" fmla="*/ 278 w 10800"/>
              <a:gd name="connsiteY68" fmla="*/ 4352 h 10039"/>
              <a:gd name="connsiteX69" fmla="*/ 441 w 10800"/>
              <a:gd name="connsiteY69" fmla="*/ 4337 h 10039"/>
              <a:gd name="connsiteX70" fmla="*/ 583 w 10800"/>
              <a:gd name="connsiteY70" fmla="*/ 4240 h 10039"/>
              <a:gd name="connsiteX71" fmla="*/ 756 w 10800"/>
              <a:gd name="connsiteY71" fmla="*/ 4324 h 10039"/>
              <a:gd name="connsiteX72" fmla="*/ 559 w 10800"/>
              <a:gd name="connsiteY72" fmla="*/ 4460 h 10039"/>
              <a:gd name="connsiteX73" fmla="*/ 658 w 10800"/>
              <a:gd name="connsiteY73" fmla="*/ 4846 h 10039"/>
              <a:gd name="connsiteX74" fmla="*/ 674 w 10800"/>
              <a:gd name="connsiteY74" fmla="*/ 5059 h 10039"/>
              <a:gd name="connsiteX75" fmla="*/ 615 w 10800"/>
              <a:gd name="connsiteY75" fmla="*/ 5174 h 10039"/>
              <a:gd name="connsiteX76" fmla="*/ 640 w 10800"/>
              <a:gd name="connsiteY76" fmla="*/ 5244 h 10039"/>
              <a:gd name="connsiteX77" fmla="*/ 615 w 10800"/>
              <a:gd name="connsiteY77" fmla="*/ 5382 h 10039"/>
              <a:gd name="connsiteX78" fmla="*/ 585 w 10800"/>
              <a:gd name="connsiteY78" fmla="*/ 5388 h 10039"/>
              <a:gd name="connsiteX79" fmla="*/ 638 w 10800"/>
              <a:gd name="connsiteY79" fmla="*/ 5790 h 10039"/>
              <a:gd name="connsiteX80" fmla="*/ 445 w 10800"/>
              <a:gd name="connsiteY80" fmla="*/ 5628 h 10039"/>
              <a:gd name="connsiteX81" fmla="*/ 292 w 10800"/>
              <a:gd name="connsiteY81" fmla="*/ 5618 h 10039"/>
              <a:gd name="connsiteX82" fmla="*/ 371 w 10800"/>
              <a:gd name="connsiteY82" fmla="*/ 5949 h 10039"/>
              <a:gd name="connsiteX83" fmla="*/ 283 w 10800"/>
              <a:gd name="connsiteY83" fmla="*/ 5944 h 10039"/>
              <a:gd name="connsiteX84" fmla="*/ 209 w 10800"/>
              <a:gd name="connsiteY84" fmla="*/ 6131 h 10039"/>
              <a:gd name="connsiteX85" fmla="*/ 449 w 10800"/>
              <a:gd name="connsiteY85" fmla="*/ 6309 h 10039"/>
              <a:gd name="connsiteX86" fmla="*/ 547 w 10800"/>
              <a:gd name="connsiteY86" fmla="*/ 6349 h 10039"/>
              <a:gd name="connsiteX87" fmla="*/ 812 w 10800"/>
              <a:gd name="connsiteY87" fmla="*/ 6563 h 10039"/>
              <a:gd name="connsiteX88" fmla="*/ 853 w 10800"/>
              <a:gd name="connsiteY88" fmla="*/ 6806 h 10039"/>
              <a:gd name="connsiteX89" fmla="*/ 763 w 10800"/>
              <a:gd name="connsiteY89" fmla="*/ 6962 h 10039"/>
              <a:gd name="connsiteX90" fmla="*/ 446 w 10800"/>
              <a:gd name="connsiteY90" fmla="*/ 6744 h 10039"/>
              <a:gd name="connsiteX91" fmla="*/ 387 w 10800"/>
              <a:gd name="connsiteY91" fmla="*/ 6872 h 10039"/>
              <a:gd name="connsiteX92" fmla="*/ 312 w 10800"/>
              <a:gd name="connsiteY92" fmla="*/ 7056 h 10039"/>
              <a:gd name="connsiteX93" fmla="*/ 449 w 10800"/>
              <a:gd name="connsiteY93" fmla="*/ 7032 h 10039"/>
              <a:gd name="connsiteX94" fmla="*/ 579 w 10800"/>
              <a:gd name="connsiteY94" fmla="*/ 7153 h 10039"/>
              <a:gd name="connsiteX95" fmla="*/ 719 w 10800"/>
              <a:gd name="connsiteY95" fmla="*/ 7114 h 10039"/>
              <a:gd name="connsiteX96" fmla="*/ 799 w 10800"/>
              <a:gd name="connsiteY96" fmla="*/ 7321 h 10039"/>
              <a:gd name="connsiteX97" fmla="*/ 731 w 10800"/>
              <a:gd name="connsiteY97" fmla="*/ 7436 h 10039"/>
              <a:gd name="connsiteX98" fmla="*/ 744 w 10800"/>
              <a:gd name="connsiteY98" fmla="*/ 7599 h 10039"/>
              <a:gd name="connsiteX99" fmla="*/ 930 w 10800"/>
              <a:gd name="connsiteY99" fmla="*/ 7763 h 10039"/>
              <a:gd name="connsiteX100" fmla="*/ 911 w 10800"/>
              <a:gd name="connsiteY100" fmla="*/ 7953 h 10039"/>
              <a:gd name="connsiteX101" fmla="*/ 823 w 10800"/>
              <a:gd name="connsiteY101" fmla="*/ 7967 h 10039"/>
              <a:gd name="connsiteX102" fmla="*/ 783 w 10800"/>
              <a:gd name="connsiteY102" fmla="*/ 8215 h 10039"/>
              <a:gd name="connsiteX103" fmla="*/ 952 w 10800"/>
              <a:gd name="connsiteY103" fmla="*/ 8157 h 10039"/>
              <a:gd name="connsiteX104" fmla="*/ 1436 w 10800"/>
              <a:gd name="connsiteY104" fmla="*/ 8263 h 10039"/>
              <a:gd name="connsiteX105" fmla="*/ 1255 w 10800"/>
              <a:gd name="connsiteY105" fmla="*/ 8496 h 10039"/>
              <a:gd name="connsiteX106" fmla="*/ 985 w 10800"/>
              <a:gd name="connsiteY106" fmla="*/ 8456 h 10039"/>
              <a:gd name="connsiteX107" fmla="*/ 900 w 10800"/>
              <a:gd name="connsiteY107" fmla="*/ 8545 h 10039"/>
              <a:gd name="connsiteX108" fmla="*/ 871 w 10800"/>
              <a:gd name="connsiteY108" fmla="*/ 8705 h 10039"/>
              <a:gd name="connsiteX109" fmla="*/ 1004 w 10800"/>
              <a:gd name="connsiteY109" fmla="*/ 8729 h 10039"/>
              <a:gd name="connsiteX110" fmla="*/ 1419 w 10800"/>
              <a:gd name="connsiteY110" fmla="*/ 8729 h 10039"/>
              <a:gd name="connsiteX111" fmla="*/ 1535 w 10800"/>
              <a:gd name="connsiteY111" fmla="*/ 8637 h 10039"/>
              <a:gd name="connsiteX112" fmla="*/ 1614 w 10800"/>
              <a:gd name="connsiteY112" fmla="*/ 8545 h 10039"/>
              <a:gd name="connsiteX113" fmla="*/ 1740 w 10800"/>
              <a:gd name="connsiteY113" fmla="*/ 8705 h 10039"/>
              <a:gd name="connsiteX114" fmla="*/ 1655 w 10800"/>
              <a:gd name="connsiteY114" fmla="*/ 8918 h 10039"/>
              <a:gd name="connsiteX115" fmla="*/ 1515 w 10800"/>
              <a:gd name="connsiteY115" fmla="*/ 9135 h 10039"/>
              <a:gd name="connsiteX116" fmla="*/ 1419 w 10800"/>
              <a:gd name="connsiteY116" fmla="*/ 9214 h 10039"/>
              <a:gd name="connsiteX117" fmla="*/ 1614 w 10800"/>
              <a:gd name="connsiteY117" fmla="*/ 9304 h 10039"/>
              <a:gd name="connsiteX118" fmla="*/ 1769 w 10800"/>
              <a:gd name="connsiteY118" fmla="*/ 9181 h 10039"/>
              <a:gd name="connsiteX119" fmla="*/ 1941 w 10800"/>
              <a:gd name="connsiteY119" fmla="*/ 8924 h 10039"/>
              <a:gd name="connsiteX120" fmla="*/ 1999 w 10800"/>
              <a:gd name="connsiteY120" fmla="*/ 9037 h 10039"/>
              <a:gd name="connsiteX121" fmla="*/ 2042 w 10800"/>
              <a:gd name="connsiteY121" fmla="*/ 9237 h 10039"/>
              <a:gd name="connsiteX122" fmla="*/ 2119 w 10800"/>
              <a:gd name="connsiteY122" fmla="*/ 9283 h 10039"/>
              <a:gd name="connsiteX123" fmla="*/ 2223 w 10800"/>
              <a:gd name="connsiteY123" fmla="*/ 9329 h 10039"/>
              <a:gd name="connsiteX124" fmla="*/ 2184 w 10800"/>
              <a:gd name="connsiteY124" fmla="*/ 9352 h 10039"/>
              <a:gd name="connsiteX125" fmla="*/ 2274 w 10800"/>
              <a:gd name="connsiteY125" fmla="*/ 9560 h 10039"/>
              <a:gd name="connsiteX126" fmla="*/ 2287 w 10800"/>
              <a:gd name="connsiteY126" fmla="*/ 9814 h 10039"/>
              <a:gd name="connsiteX127" fmla="*/ 2378 w 10800"/>
              <a:gd name="connsiteY127" fmla="*/ 9837 h 10039"/>
              <a:gd name="connsiteX128" fmla="*/ 2384 w 10800"/>
              <a:gd name="connsiteY128" fmla="*/ 9811 h 10039"/>
              <a:gd name="connsiteX129" fmla="*/ 2563 w 10800"/>
              <a:gd name="connsiteY129" fmla="*/ 9729 h 10039"/>
              <a:gd name="connsiteX130" fmla="*/ 2848 w 10800"/>
              <a:gd name="connsiteY130" fmla="*/ 9687 h 10039"/>
              <a:gd name="connsiteX131" fmla="*/ 3078 w 10800"/>
              <a:gd name="connsiteY131" fmla="*/ 9688 h 10039"/>
              <a:gd name="connsiteX132" fmla="*/ 3117 w 10800"/>
              <a:gd name="connsiteY132" fmla="*/ 9358 h 10039"/>
              <a:gd name="connsiteX133" fmla="*/ 3113 w 10800"/>
              <a:gd name="connsiteY133" fmla="*/ 9030 h 10039"/>
              <a:gd name="connsiteX134" fmla="*/ 3255 w 10800"/>
              <a:gd name="connsiteY134" fmla="*/ 8748 h 10039"/>
              <a:gd name="connsiteX135" fmla="*/ 3649 w 10800"/>
              <a:gd name="connsiteY135" fmla="*/ 8875 h 10039"/>
              <a:gd name="connsiteX136" fmla="*/ 3934 w 10800"/>
              <a:gd name="connsiteY136" fmla="*/ 8983 h 10039"/>
              <a:gd name="connsiteX137" fmla="*/ 4158 w 10800"/>
              <a:gd name="connsiteY137" fmla="*/ 9231 h 10039"/>
              <a:gd name="connsiteX138" fmla="*/ 4352 w 10800"/>
              <a:gd name="connsiteY138" fmla="*/ 9554 h 10039"/>
              <a:gd name="connsiteX139" fmla="*/ 4495 w 10800"/>
              <a:gd name="connsiteY139" fmla="*/ 9800 h 10039"/>
              <a:gd name="connsiteX140" fmla="*/ 4702 w 10800"/>
              <a:gd name="connsiteY140" fmla="*/ 10009 h 10039"/>
              <a:gd name="connsiteX141" fmla="*/ 4904 w 10800"/>
              <a:gd name="connsiteY141" fmla="*/ 10021 h 10039"/>
              <a:gd name="connsiteX142" fmla="*/ 5164 w 10800"/>
              <a:gd name="connsiteY142" fmla="*/ 9970 h 10039"/>
              <a:gd name="connsiteX143" fmla="*/ 5322 w 10800"/>
              <a:gd name="connsiteY143" fmla="*/ 9939 h 10039"/>
              <a:gd name="connsiteX144" fmla="*/ 5531 w 10800"/>
              <a:gd name="connsiteY144" fmla="*/ 9657 h 10039"/>
              <a:gd name="connsiteX145" fmla="*/ 5698 w 10800"/>
              <a:gd name="connsiteY145" fmla="*/ 9547 h 10039"/>
              <a:gd name="connsiteX146" fmla="*/ 5794 w 10800"/>
              <a:gd name="connsiteY146" fmla="*/ 9354 h 10039"/>
              <a:gd name="connsiteX147" fmla="*/ 6000 w 10800"/>
              <a:gd name="connsiteY147" fmla="*/ 9033 h 10039"/>
              <a:gd name="connsiteX148" fmla="*/ 6203 w 10800"/>
              <a:gd name="connsiteY148" fmla="*/ 8909 h 10039"/>
              <a:gd name="connsiteX149" fmla="*/ 6462 w 10800"/>
              <a:gd name="connsiteY149" fmla="*/ 9060 h 10039"/>
              <a:gd name="connsiteX150" fmla="*/ 6654 w 10800"/>
              <a:gd name="connsiteY150" fmla="*/ 9274 h 10039"/>
              <a:gd name="connsiteX151" fmla="*/ 6787 w 10800"/>
              <a:gd name="connsiteY151" fmla="*/ 9188 h 10039"/>
              <a:gd name="connsiteX152" fmla="*/ 6889 w 10800"/>
              <a:gd name="connsiteY152" fmla="*/ 9103 h 10039"/>
              <a:gd name="connsiteX153" fmla="*/ 7008 w 10800"/>
              <a:gd name="connsiteY153" fmla="*/ 8952 h 10039"/>
              <a:gd name="connsiteX154" fmla="*/ 7135 w 10800"/>
              <a:gd name="connsiteY154" fmla="*/ 8725 h 10039"/>
              <a:gd name="connsiteX155" fmla="*/ 7246 w 10800"/>
              <a:gd name="connsiteY155" fmla="*/ 8751 h 10039"/>
              <a:gd name="connsiteX156" fmla="*/ 7280 w 10800"/>
              <a:gd name="connsiteY156" fmla="*/ 8902 h 10039"/>
              <a:gd name="connsiteX157" fmla="*/ 7225 w 10800"/>
              <a:gd name="connsiteY157" fmla="*/ 9209 h 10039"/>
              <a:gd name="connsiteX158" fmla="*/ 7527 w 10800"/>
              <a:gd name="connsiteY158" fmla="*/ 9029 h 10039"/>
              <a:gd name="connsiteX159" fmla="*/ 7695 w 10800"/>
              <a:gd name="connsiteY159" fmla="*/ 8822 h 10039"/>
              <a:gd name="connsiteX160" fmla="*/ 8162 w 10800"/>
              <a:gd name="connsiteY160" fmla="*/ 8683 h 10039"/>
              <a:gd name="connsiteX161" fmla="*/ 8344 w 10800"/>
              <a:gd name="connsiteY161" fmla="*/ 8614 h 10039"/>
              <a:gd name="connsiteX162" fmla="*/ 8720 w 10800"/>
              <a:gd name="connsiteY162" fmla="*/ 8476 h 10039"/>
              <a:gd name="connsiteX163" fmla="*/ 8953 w 10800"/>
              <a:gd name="connsiteY163" fmla="*/ 8359 h 10039"/>
              <a:gd name="connsiteX164" fmla="*/ 9692 w 10800"/>
              <a:gd name="connsiteY164" fmla="*/ 8429 h 10039"/>
              <a:gd name="connsiteX165" fmla="*/ 10004 w 10800"/>
              <a:gd name="connsiteY165" fmla="*/ 8290 h 10039"/>
              <a:gd name="connsiteX166" fmla="*/ 10017 w 10800"/>
              <a:gd name="connsiteY166" fmla="*/ 8198 h 10039"/>
              <a:gd name="connsiteX167" fmla="*/ 10133 w 10800"/>
              <a:gd name="connsiteY167" fmla="*/ 8129 h 10039"/>
              <a:gd name="connsiteX0" fmla="*/ 10443 w 10800"/>
              <a:gd name="connsiteY0" fmla="*/ 4666 h 10039"/>
              <a:gd name="connsiteX1" fmla="*/ 10325 w 10800"/>
              <a:gd name="connsiteY1" fmla="*/ 3924 h 10039"/>
              <a:gd name="connsiteX2" fmla="*/ 10618 w 10800"/>
              <a:gd name="connsiteY2" fmla="*/ 3238 h 10039"/>
              <a:gd name="connsiteX3" fmla="*/ 10797 w 10800"/>
              <a:gd name="connsiteY3" fmla="*/ 2041 h 10039"/>
              <a:gd name="connsiteX4" fmla="*/ 10390 w 10800"/>
              <a:gd name="connsiteY4" fmla="*/ 1734 h 10039"/>
              <a:gd name="connsiteX5" fmla="*/ 10032 w 10800"/>
              <a:gd name="connsiteY5" fmla="*/ 2077 h 10039"/>
              <a:gd name="connsiteX6" fmla="*/ 9758 w 10800"/>
              <a:gd name="connsiteY6" fmla="*/ 1990 h 10039"/>
              <a:gd name="connsiteX7" fmla="*/ 9607 w 10800"/>
              <a:gd name="connsiteY7" fmla="*/ 2045 h 10039"/>
              <a:gd name="connsiteX8" fmla="*/ 9419 w 10800"/>
              <a:gd name="connsiteY8" fmla="*/ 1863 h 10039"/>
              <a:gd name="connsiteX9" fmla="*/ 9146 w 10800"/>
              <a:gd name="connsiteY9" fmla="*/ 1931 h 10039"/>
              <a:gd name="connsiteX10" fmla="*/ 8463 w 10800"/>
              <a:gd name="connsiteY10" fmla="*/ 2104 h 10039"/>
              <a:gd name="connsiteX11" fmla="*/ 8276 w 10800"/>
              <a:gd name="connsiteY11" fmla="*/ 1822 h 10039"/>
              <a:gd name="connsiteX12" fmla="*/ 8159 w 10800"/>
              <a:gd name="connsiteY12" fmla="*/ 1974 h 10039"/>
              <a:gd name="connsiteX13" fmla="*/ 7817 w 10800"/>
              <a:gd name="connsiteY13" fmla="*/ 1752 h 10039"/>
              <a:gd name="connsiteX14" fmla="*/ 7611 w 10800"/>
              <a:gd name="connsiteY14" fmla="*/ 1488 h 10039"/>
              <a:gd name="connsiteX15" fmla="*/ 7391 w 10800"/>
              <a:gd name="connsiteY15" fmla="*/ 1676 h 10039"/>
              <a:gd name="connsiteX16" fmla="*/ 7152 w 10800"/>
              <a:gd name="connsiteY16" fmla="*/ 1329 h 10039"/>
              <a:gd name="connsiteX17" fmla="*/ 7076 w 10800"/>
              <a:gd name="connsiteY17" fmla="*/ 901 h 10039"/>
              <a:gd name="connsiteX18" fmla="*/ 6751 w 10800"/>
              <a:gd name="connsiteY18" fmla="*/ 1108 h 10039"/>
              <a:gd name="connsiteX19" fmla="*/ 6521 w 10800"/>
              <a:gd name="connsiteY19" fmla="*/ 809 h 10039"/>
              <a:gd name="connsiteX20" fmla="*/ 6424 w 10800"/>
              <a:gd name="connsiteY20" fmla="*/ 304 h 10039"/>
              <a:gd name="connsiteX21" fmla="*/ 6334 w 10800"/>
              <a:gd name="connsiteY21" fmla="*/ 377 h 10039"/>
              <a:gd name="connsiteX22" fmla="*/ 6054 w 10800"/>
              <a:gd name="connsiteY22" fmla="*/ 506 h 10039"/>
              <a:gd name="connsiteX23" fmla="*/ 5310 w 10800"/>
              <a:gd name="connsiteY23" fmla="*/ 519 h 10039"/>
              <a:gd name="connsiteX24" fmla="*/ 4939 w 10800"/>
              <a:gd name="connsiteY24" fmla="*/ 694 h 10039"/>
              <a:gd name="connsiteX25" fmla="*/ 4764 w 10800"/>
              <a:gd name="connsiteY25" fmla="*/ 786 h 10039"/>
              <a:gd name="connsiteX26" fmla="*/ 4570 w 10800"/>
              <a:gd name="connsiteY26" fmla="*/ 766 h 10039"/>
              <a:gd name="connsiteX27" fmla="*/ 4349 w 10800"/>
              <a:gd name="connsiteY27" fmla="*/ 974 h 10039"/>
              <a:gd name="connsiteX28" fmla="*/ 4116 w 10800"/>
              <a:gd name="connsiteY28" fmla="*/ 1343 h 10039"/>
              <a:gd name="connsiteX29" fmla="*/ 3934 w 10800"/>
              <a:gd name="connsiteY29" fmla="*/ 1435 h 10039"/>
              <a:gd name="connsiteX30" fmla="*/ 3818 w 10800"/>
              <a:gd name="connsiteY30" fmla="*/ 1851 h 10039"/>
              <a:gd name="connsiteX31" fmla="*/ 3740 w 10800"/>
              <a:gd name="connsiteY31" fmla="*/ 1943 h 10039"/>
              <a:gd name="connsiteX32" fmla="*/ 3584 w 10800"/>
              <a:gd name="connsiteY32" fmla="*/ 1874 h 10039"/>
              <a:gd name="connsiteX33" fmla="*/ 3571 w 10800"/>
              <a:gd name="connsiteY33" fmla="*/ 1805 h 10039"/>
              <a:gd name="connsiteX34" fmla="*/ 3481 w 10800"/>
              <a:gd name="connsiteY34" fmla="*/ 1920 h 10039"/>
              <a:gd name="connsiteX35" fmla="*/ 3073 w 10800"/>
              <a:gd name="connsiteY35" fmla="*/ 1808 h 10039"/>
              <a:gd name="connsiteX36" fmla="*/ 2521 w 10800"/>
              <a:gd name="connsiteY36" fmla="*/ 1828 h 10039"/>
              <a:gd name="connsiteX37" fmla="*/ 1731 w 10800"/>
              <a:gd name="connsiteY37" fmla="*/ 828 h 10039"/>
              <a:gd name="connsiteX38" fmla="*/ 1593 w 10800"/>
              <a:gd name="connsiteY38" fmla="*/ 1 h 10039"/>
              <a:gd name="connsiteX39" fmla="*/ 444 w 10800"/>
              <a:gd name="connsiteY39" fmla="*/ 278 h 10039"/>
              <a:gd name="connsiteX40" fmla="*/ 0 w 10800"/>
              <a:gd name="connsiteY40" fmla="*/ 1861 h 10039"/>
              <a:gd name="connsiteX41" fmla="*/ 338 w 10800"/>
              <a:gd name="connsiteY41" fmla="*/ 2335 h 10039"/>
              <a:gd name="connsiteX42" fmla="*/ 580 w 10800"/>
              <a:gd name="connsiteY42" fmla="*/ 2603 h 10039"/>
              <a:gd name="connsiteX43" fmla="*/ 1447 w 10800"/>
              <a:gd name="connsiteY43" fmla="*/ 2067 h 10039"/>
              <a:gd name="connsiteX44" fmla="*/ 2651 w 10800"/>
              <a:gd name="connsiteY44" fmla="*/ 2428 h 10039"/>
              <a:gd name="connsiteX45" fmla="*/ 2638 w 10800"/>
              <a:gd name="connsiteY45" fmla="*/ 2566 h 10039"/>
              <a:gd name="connsiteX46" fmla="*/ 2417 w 10800"/>
              <a:gd name="connsiteY46" fmla="*/ 2589 h 10039"/>
              <a:gd name="connsiteX47" fmla="*/ 2391 w 10800"/>
              <a:gd name="connsiteY47" fmla="*/ 2659 h 10039"/>
              <a:gd name="connsiteX48" fmla="*/ 2184 w 10800"/>
              <a:gd name="connsiteY48" fmla="*/ 2728 h 10039"/>
              <a:gd name="connsiteX49" fmla="*/ 2171 w 10800"/>
              <a:gd name="connsiteY49" fmla="*/ 2798 h 10039"/>
              <a:gd name="connsiteX50" fmla="*/ 2132 w 10800"/>
              <a:gd name="connsiteY50" fmla="*/ 2821 h 10039"/>
              <a:gd name="connsiteX51" fmla="*/ 2099 w 10800"/>
              <a:gd name="connsiteY51" fmla="*/ 2909 h 10039"/>
              <a:gd name="connsiteX52" fmla="*/ 2076 w 10800"/>
              <a:gd name="connsiteY52" fmla="*/ 3062 h 10039"/>
              <a:gd name="connsiteX53" fmla="*/ 1800 w 10800"/>
              <a:gd name="connsiteY53" fmla="*/ 2912 h 10039"/>
              <a:gd name="connsiteX54" fmla="*/ 1386 w 10800"/>
              <a:gd name="connsiteY54" fmla="*/ 2667 h 10039"/>
              <a:gd name="connsiteX55" fmla="*/ 1269 w 10800"/>
              <a:gd name="connsiteY55" fmla="*/ 2661 h 10039"/>
              <a:gd name="connsiteX56" fmla="*/ 1370 w 10800"/>
              <a:gd name="connsiteY56" fmla="*/ 3018 h 10039"/>
              <a:gd name="connsiteX57" fmla="*/ 1155 w 10800"/>
              <a:gd name="connsiteY57" fmla="*/ 2964 h 10039"/>
              <a:gd name="connsiteX58" fmla="*/ 1046 w 10800"/>
              <a:gd name="connsiteY58" fmla="*/ 2833 h 10039"/>
              <a:gd name="connsiteX59" fmla="*/ 716 w 10800"/>
              <a:gd name="connsiteY59" fmla="*/ 2857 h 10039"/>
              <a:gd name="connsiteX60" fmla="*/ 485 w 10800"/>
              <a:gd name="connsiteY60" fmla="*/ 2931 h 10039"/>
              <a:gd name="connsiteX61" fmla="*/ 394 w 10800"/>
              <a:gd name="connsiteY61" fmla="*/ 3297 h 10039"/>
              <a:gd name="connsiteX62" fmla="*/ 395 w 10800"/>
              <a:gd name="connsiteY62" fmla="*/ 3443 h 10039"/>
              <a:gd name="connsiteX63" fmla="*/ 290 w 10800"/>
              <a:gd name="connsiteY63" fmla="*/ 3535 h 10039"/>
              <a:gd name="connsiteX64" fmla="*/ 238 w 10800"/>
              <a:gd name="connsiteY64" fmla="*/ 3675 h 10039"/>
              <a:gd name="connsiteX65" fmla="*/ 278 w 10800"/>
              <a:gd name="connsiteY65" fmla="*/ 3821 h 10039"/>
              <a:gd name="connsiteX66" fmla="*/ 234 w 10800"/>
              <a:gd name="connsiteY66" fmla="*/ 4060 h 10039"/>
              <a:gd name="connsiteX67" fmla="*/ 200 w 10800"/>
              <a:gd name="connsiteY67" fmla="*/ 4221 h 10039"/>
              <a:gd name="connsiteX68" fmla="*/ 278 w 10800"/>
              <a:gd name="connsiteY68" fmla="*/ 4352 h 10039"/>
              <a:gd name="connsiteX69" fmla="*/ 441 w 10800"/>
              <a:gd name="connsiteY69" fmla="*/ 4337 h 10039"/>
              <a:gd name="connsiteX70" fmla="*/ 583 w 10800"/>
              <a:gd name="connsiteY70" fmla="*/ 4240 h 10039"/>
              <a:gd name="connsiteX71" fmla="*/ 756 w 10800"/>
              <a:gd name="connsiteY71" fmla="*/ 4324 h 10039"/>
              <a:gd name="connsiteX72" fmla="*/ 559 w 10800"/>
              <a:gd name="connsiteY72" fmla="*/ 4460 h 10039"/>
              <a:gd name="connsiteX73" fmla="*/ 658 w 10800"/>
              <a:gd name="connsiteY73" fmla="*/ 4846 h 10039"/>
              <a:gd name="connsiteX74" fmla="*/ 674 w 10800"/>
              <a:gd name="connsiteY74" fmla="*/ 5059 h 10039"/>
              <a:gd name="connsiteX75" fmla="*/ 615 w 10800"/>
              <a:gd name="connsiteY75" fmla="*/ 5174 h 10039"/>
              <a:gd name="connsiteX76" fmla="*/ 640 w 10800"/>
              <a:gd name="connsiteY76" fmla="*/ 5244 h 10039"/>
              <a:gd name="connsiteX77" fmla="*/ 615 w 10800"/>
              <a:gd name="connsiteY77" fmla="*/ 5382 h 10039"/>
              <a:gd name="connsiteX78" fmla="*/ 585 w 10800"/>
              <a:gd name="connsiteY78" fmla="*/ 5388 h 10039"/>
              <a:gd name="connsiteX79" fmla="*/ 638 w 10800"/>
              <a:gd name="connsiteY79" fmla="*/ 5790 h 10039"/>
              <a:gd name="connsiteX80" fmla="*/ 445 w 10800"/>
              <a:gd name="connsiteY80" fmla="*/ 5628 h 10039"/>
              <a:gd name="connsiteX81" fmla="*/ 292 w 10800"/>
              <a:gd name="connsiteY81" fmla="*/ 5618 h 10039"/>
              <a:gd name="connsiteX82" fmla="*/ 371 w 10800"/>
              <a:gd name="connsiteY82" fmla="*/ 5949 h 10039"/>
              <a:gd name="connsiteX83" fmla="*/ 283 w 10800"/>
              <a:gd name="connsiteY83" fmla="*/ 5944 h 10039"/>
              <a:gd name="connsiteX84" fmla="*/ 209 w 10800"/>
              <a:gd name="connsiteY84" fmla="*/ 6131 h 10039"/>
              <a:gd name="connsiteX85" fmla="*/ 449 w 10800"/>
              <a:gd name="connsiteY85" fmla="*/ 6309 h 10039"/>
              <a:gd name="connsiteX86" fmla="*/ 547 w 10800"/>
              <a:gd name="connsiteY86" fmla="*/ 6349 h 10039"/>
              <a:gd name="connsiteX87" fmla="*/ 812 w 10800"/>
              <a:gd name="connsiteY87" fmla="*/ 6563 h 10039"/>
              <a:gd name="connsiteX88" fmla="*/ 853 w 10800"/>
              <a:gd name="connsiteY88" fmla="*/ 6806 h 10039"/>
              <a:gd name="connsiteX89" fmla="*/ 763 w 10800"/>
              <a:gd name="connsiteY89" fmla="*/ 6962 h 10039"/>
              <a:gd name="connsiteX90" fmla="*/ 446 w 10800"/>
              <a:gd name="connsiteY90" fmla="*/ 6744 h 10039"/>
              <a:gd name="connsiteX91" fmla="*/ 387 w 10800"/>
              <a:gd name="connsiteY91" fmla="*/ 6872 h 10039"/>
              <a:gd name="connsiteX92" fmla="*/ 312 w 10800"/>
              <a:gd name="connsiteY92" fmla="*/ 7056 h 10039"/>
              <a:gd name="connsiteX93" fmla="*/ 449 w 10800"/>
              <a:gd name="connsiteY93" fmla="*/ 7032 h 10039"/>
              <a:gd name="connsiteX94" fmla="*/ 579 w 10800"/>
              <a:gd name="connsiteY94" fmla="*/ 7153 h 10039"/>
              <a:gd name="connsiteX95" fmla="*/ 719 w 10800"/>
              <a:gd name="connsiteY95" fmla="*/ 7114 h 10039"/>
              <a:gd name="connsiteX96" fmla="*/ 799 w 10800"/>
              <a:gd name="connsiteY96" fmla="*/ 7321 h 10039"/>
              <a:gd name="connsiteX97" fmla="*/ 731 w 10800"/>
              <a:gd name="connsiteY97" fmla="*/ 7436 h 10039"/>
              <a:gd name="connsiteX98" fmla="*/ 744 w 10800"/>
              <a:gd name="connsiteY98" fmla="*/ 7599 h 10039"/>
              <a:gd name="connsiteX99" fmla="*/ 930 w 10800"/>
              <a:gd name="connsiteY99" fmla="*/ 7763 h 10039"/>
              <a:gd name="connsiteX100" fmla="*/ 911 w 10800"/>
              <a:gd name="connsiteY100" fmla="*/ 7953 h 10039"/>
              <a:gd name="connsiteX101" fmla="*/ 823 w 10800"/>
              <a:gd name="connsiteY101" fmla="*/ 7967 h 10039"/>
              <a:gd name="connsiteX102" fmla="*/ 783 w 10800"/>
              <a:gd name="connsiteY102" fmla="*/ 8215 h 10039"/>
              <a:gd name="connsiteX103" fmla="*/ 952 w 10800"/>
              <a:gd name="connsiteY103" fmla="*/ 8157 h 10039"/>
              <a:gd name="connsiteX104" fmla="*/ 1436 w 10800"/>
              <a:gd name="connsiteY104" fmla="*/ 8263 h 10039"/>
              <a:gd name="connsiteX105" fmla="*/ 1255 w 10800"/>
              <a:gd name="connsiteY105" fmla="*/ 8496 h 10039"/>
              <a:gd name="connsiteX106" fmla="*/ 985 w 10800"/>
              <a:gd name="connsiteY106" fmla="*/ 8456 h 10039"/>
              <a:gd name="connsiteX107" fmla="*/ 900 w 10800"/>
              <a:gd name="connsiteY107" fmla="*/ 8545 h 10039"/>
              <a:gd name="connsiteX108" fmla="*/ 871 w 10800"/>
              <a:gd name="connsiteY108" fmla="*/ 8705 h 10039"/>
              <a:gd name="connsiteX109" fmla="*/ 1004 w 10800"/>
              <a:gd name="connsiteY109" fmla="*/ 8729 h 10039"/>
              <a:gd name="connsiteX110" fmla="*/ 1419 w 10800"/>
              <a:gd name="connsiteY110" fmla="*/ 8729 h 10039"/>
              <a:gd name="connsiteX111" fmla="*/ 1535 w 10800"/>
              <a:gd name="connsiteY111" fmla="*/ 8637 h 10039"/>
              <a:gd name="connsiteX112" fmla="*/ 1614 w 10800"/>
              <a:gd name="connsiteY112" fmla="*/ 8545 h 10039"/>
              <a:gd name="connsiteX113" fmla="*/ 1740 w 10800"/>
              <a:gd name="connsiteY113" fmla="*/ 8705 h 10039"/>
              <a:gd name="connsiteX114" fmla="*/ 1655 w 10800"/>
              <a:gd name="connsiteY114" fmla="*/ 8918 h 10039"/>
              <a:gd name="connsiteX115" fmla="*/ 1515 w 10800"/>
              <a:gd name="connsiteY115" fmla="*/ 9135 h 10039"/>
              <a:gd name="connsiteX116" fmla="*/ 1419 w 10800"/>
              <a:gd name="connsiteY116" fmla="*/ 9214 h 10039"/>
              <a:gd name="connsiteX117" fmla="*/ 1614 w 10800"/>
              <a:gd name="connsiteY117" fmla="*/ 9304 h 10039"/>
              <a:gd name="connsiteX118" fmla="*/ 1769 w 10800"/>
              <a:gd name="connsiteY118" fmla="*/ 9181 h 10039"/>
              <a:gd name="connsiteX119" fmla="*/ 1941 w 10800"/>
              <a:gd name="connsiteY119" fmla="*/ 8924 h 10039"/>
              <a:gd name="connsiteX120" fmla="*/ 1999 w 10800"/>
              <a:gd name="connsiteY120" fmla="*/ 9037 h 10039"/>
              <a:gd name="connsiteX121" fmla="*/ 2042 w 10800"/>
              <a:gd name="connsiteY121" fmla="*/ 9237 h 10039"/>
              <a:gd name="connsiteX122" fmla="*/ 2119 w 10800"/>
              <a:gd name="connsiteY122" fmla="*/ 9283 h 10039"/>
              <a:gd name="connsiteX123" fmla="*/ 2223 w 10800"/>
              <a:gd name="connsiteY123" fmla="*/ 9329 h 10039"/>
              <a:gd name="connsiteX124" fmla="*/ 2184 w 10800"/>
              <a:gd name="connsiteY124" fmla="*/ 9352 h 10039"/>
              <a:gd name="connsiteX125" fmla="*/ 2274 w 10800"/>
              <a:gd name="connsiteY125" fmla="*/ 9560 h 10039"/>
              <a:gd name="connsiteX126" fmla="*/ 2287 w 10800"/>
              <a:gd name="connsiteY126" fmla="*/ 9814 h 10039"/>
              <a:gd name="connsiteX127" fmla="*/ 2378 w 10800"/>
              <a:gd name="connsiteY127" fmla="*/ 9837 h 10039"/>
              <a:gd name="connsiteX128" fmla="*/ 2384 w 10800"/>
              <a:gd name="connsiteY128" fmla="*/ 9811 h 10039"/>
              <a:gd name="connsiteX129" fmla="*/ 2563 w 10800"/>
              <a:gd name="connsiteY129" fmla="*/ 9729 h 10039"/>
              <a:gd name="connsiteX130" fmla="*/ 2848 w 10800"/>
              <a:gd name="connsiteY130" fmla="*/ 9687 h 10039"/>
              <a:gd name="connsiteX131" fmla="*/ 3078 w 10800"/>
              <a:gd name="connsiteY131" fmla="*/ 9688 h 10039"/>
              <a:gd name="connsiteX132" fmla="*/ 3117 w 10800"/>
              <a:gd name="connsiteY132" fmla="*/ 9358 h 10039"/>
              <a:gd name="connsiteX133" fmla="*/ 3113 w 10800"/>
              <a:gd name="connsiteY133" fmla="*/ 9030 h 10039"/>
              <a:gd name="connsiteX134" fmla="*/ 3255 w 10800"/>
              <a:gd name="connsiteY134" fmla="*/ 8748 h 10039"/>
              <a:gd name="connsiteX135" fmla="*/ 3649 w 10800"/>
              <a:gd name="connsiteY135" fmla="*/ 8875 h 10039"/>
              <a:gd name="connsiteX136" fmla="*/ 3934 w 10800"/>
              <a:gd name="connsiteY136" fmla="*/ 8983 h 10039"/>
              <a:gd name="connsiteX137" fmla="*/ 4158 w 10800"/>
              <a:gd name="connsiteY137" fmla="*/ 9231 h 10039"/>
              <a:gd name="connsiteX138" fmla="*/ 4352 w 10800"/>
              <a:gd name="connsiteY138" fmla="*/ 9554 h 10039"/>
              <a:gd name="connsiteX139" fmla="*/ 4495 w 10800"/>
              <a:gd name="connsiteY139" fmla="*/ 9800 h 10039"/>
              <a:gd name="connsiteX140" fmla="*/ 4702 w 10800"/>
              <a:gd name="connsiteY140" fmla="*/ 10009 h 10039"/>
              <a:gd name="connsiteX141" fmla="*/ 4904 w 10800"/>
              <a:gd name="connsiteY141" fmla="*/ 10021 h 10039"/>
              <a:gd name="connsiteX142" fmla="*/ 5164 w 10800"/>
              <a:gd name="connsiteY142" fmla="*/ 9970 h 10039"/>
              <a:gd name="connsiteX143" fmla="*/ 5322 w 10800"/>
              <a:gd name="connsiteY143" fmla="*/ 9939 h 10039"/>
              <a:gd name="connsiteX144" fmla="*/ 5531 w 10800"/>
              <a:gd name="connsiteY144" fmla="*/ 9657 h 10039"/>
              <a:gd name="connsiteX145" fmla="*/ 5698 w 10800"/>
              <a:gd name="connsiteY145" fmla="*/ 9547 h 10039"/>
              <a:gd name="connsiteX146" fmla="*/ 5794 w 10800"/>
              <a:gd name="connsiteY146" fmla="*/ 9354 h 10039"/>
              <a:gd name="connsiteX147" fmla="*/ 6000 w 10800"/>
              <a:gd name="connsiteY147" fmla="*/ 9033 h 10039"/>
              <a:gd name="connsiteX148" fmla="*/ 6203 w 10800"/>
              <a:gd name="connsiteY148" fmla="*/ 8909 h 10039"/>
              <a:gd name="connsiteX149" fmla="*/ 6462 w 10800"/>
              <a:gd name="connsiteY149" fmla="*/ 9060 h 10039"/>
              <a:gd name="connsiteX150" fmla="*/ 6654 w 10800"/>
              <a:gd name="connsiteY150" fmla="*/ 9274 h 10039"/>
              <a:gd name="connsiteX151" fmla="*/ 6787 w 10800"/>
              <a:gd name="connsiteY151" fmla="*/ 9188 h 10039"/>
              <a:gd name="connsiteX152" fmla="*/ 6889 w 10800"/>
              <a:gd name="connsiteY152" fmla="*/ 9103 h 10039"/>
              <a:gd name="connsiteX153" fmla="*/ 7008 w 10800"/>
              <a:gd name="connsiteY153" fmla="*/ 8952 h 10039"/>
              <a:gd name="connsiteX154" fmla="*/ 7135 w 10800"/>
              <a:gd name="connsiteY154" fmla="*/ 8725 h 10039"/>
              <a:gd name="connsiteX155" fmla="*/ 7246 w 10800"/>
              <a:gd name="connsiteY155" fmla="*/ 8751 h 10039"/>
              <a:gd name="connsiteX156" fmla="*/ 7280 w 10800"/>
              <a:gd name="connsiteY156" fmla="*/ 8902 h 10039"/>
              <a:gd name="connsiteX157" fmla="*/ 7225 w 10800"/>
              <a:gd name="connsiteY157" fmla="*/ 9209 h 10039"/>
              <a:gd name="connsiteX158" fmla="*/ 7527 w 10800"/>
              <a:gd name="connsiteY158" fmla="*/ 9029 h 10039"/>
              <a:gd name="connsiteX159" fmla="*/ 7695 w 10800"/>
              <a:gd name="connsiteY159" fmla="*/ 8822 h 10039"/>
              <a:gd name="connsiteX160" fmla="*/ 8162 w 10800"/>
              <a:gd name="connsiteY160" fmla="*/ 8683 h 10039"/>
              <a:gd name="connsiteX161" fmla="*/ 8344 w 10800"/>
              <a:gd name="connsiteY161" fmla="*/ 8614 h 10039"/>
              <a:gd name="connsiteX162" fmla="*/ 8720 w 10800"/>
              <a:gd name="connsiteY162" fmla="*/ 8476 h 10039"/>
              <a:gd name="connsiteX163" fmla="*/ 8953 w 10800"/>
              <a:gd name="connsiteY163" fmla="*/ 8359 h 10039"/>
              <a:gd name="connsiteX164" fmla="*/ 9692 w 10800"/>
              <a:gd name="connsiteY164" fmla="*/ 8429 h 10039"/>
              <a:gd name="connsiteX165" fmla="*/ 10004 w 10800"/>
              <a:gd name="connsiteY165" fmla="*/ 8290 h 10039"/>
              <a:gd name="connsiteX166" fmla="*/ 10017 w 10800"/>
              <a:gd name="connsiteY166" fmla="*/ 8198 h 10039"/>
              <a:gd name="connsiteX167" fmla="*/ 10133 w 10800"/>
              <a:gd name="connsiteY167" fmla="*/ 8129 h 10039"/>
              <a:gd name="connsiteX0" fmla="*/ 10443 w 10800"/>
              <a:gd name="connsiteY0" fmla="*/ 4666 h 10039"/>
              <a:gd name="connsiteX1" fmla="*/ 10440 w 10800"/>
              <a:gd name="connsiteY1" fmla="*/ 4695 h 10039"/>
              <a:gd name="connsiteX2" fmla="*/ 10325 w 10800"/>
              <a:gd name="connsiteY2" fmla="*/ 3924 h 10039"/>
              <a:gd name="connsiteX3" fmla="*/ 10618 w 10800"/>
              <a:gd name="connsiteY3" fmla="*/ 3238 h 10039"/>
              <a:gd name="connsiteX4" fmla="*/ 10797 w 10800"/>
              <a:gd name="connsiteY4" fmla="*/ 2041 h 10039"/>
              <a:gd name="connsiteX5" fmla="*/ 10390 w 10800"/>
              <a:gd name="connsiteY5" fmla="*/ 1734 h 10039"/>
              <a:gd name="connsiteX6" fmla="*/ 10032 w 10800"/>
              <a:gd name="connsiteY6" fmla="*/ 2077 h 10039"/>
              <a:gd name="connsiteX7" fmla="*/ 9758 w 10800"/>
              <a:gd name="connsiteY7" fmla="*/ 1990 h 10039"/>
              <a:gd name="connsiteX8" fmla="*/ 9607 w 10800"/>
              <a:gd name="connsiteY8" fmla="*/ 2045 h 10039"/>
              <a:gd name="connsiteX9" fmla="*/ 9419 w 10800"/>
              <a:gd name="connsiteY9" fmla="*/ 1863 h 10039"/>
              <a:gd name="connsiteX10" fmla="*/ 9146 w 10800"/>
              <a:gd name="connsiteY10" fmla="*/ 1931 h 10039"/>
              <a:gd name="connsiteX11" fmla="*/ 8463 w 10800"/>
              <a:gd name="connsiteY11" fmla="*/ 2104 h 10039"/>
              <a:gd name="connsiteX12" fmla="*/ 8276 w 10800"/>
              <a:gd name="connsiteY12" fmla="*/ 1822 h 10039"/>
              <a:gd name="connsiteX13" fmla="*/ 8159 w 10800"/>
              <a:gd name="connsiteY13" fmla="*/ 1974 h 10039"/>
              <a:gd name="connsiteX14" fmla="*/ 7817 w 10800"/>
              <a:gd name="connsiteY14" fmla="*/ 1752 h 10039"/>
              <a:gd name="connsiteX15" fmla="*/ 7611 w 10800"/>
              <a:gd name="connsiteY15" fmla="*/ 1488 h 10039"/>
              <a:gd name="connsiteX16" fmla="*/ 7391 w 10800"/>
              <a:gd name="connsiteY16" fmla="*/ 1676 h 10039"/>
              <a:gd name="connsiteX17" fmla="*/ 7152 w 10800"/>
              <a:gd name="connsiteY17" fmla="*/ 1329 h 10039"/>
              <a:gd name="connsiteX18" fmla="*/ 7076 w 10800"/>
              <a:gd name="connsiteY18" fmla="*/ 901 h 10039"/>
              <a:gd name="connsiteX19" fmla="*/ 6751 w 10800"/>
              <a:gd name="connsiteY19" fmla="*/ 1108 h 10039"/>
              <a:gd name="connsiteX20" fmla="*/ 6521 w 10800"/>
              <a:gd name="connsiteY20" fmla="*/ 809 h 10039"/>
              <a:gd name="connsiteX21" fmla="*/ 6424 w 10800"/>
              <a:gd name="connsiteY21" fmla="*/ 304 h 10039"/>
              <a:gd name="connsiteX22" fmla="*/ 6334 w 10800"/>
              <a:gd name="connsiteY22" fmla="*/ 377 h 10039"/>
              <a:gd name="connsiteX23" fmla="*/ 6054 w 10800"/>
              <a:gd name="connsiteY23" fmla="*/ 506 h 10039"/>
              <a:gd name="connsiteX24" fmla="*/ 5310 w 10800"/>
              <a:gd name="connsiteY24" fmla="*/ 519 h 10039"/>
              <a:gd name="connsiteX25" fmla="*/ 4939 w 10800"/>
              <a:gd name="connsiteY25" fmla="*/ 694 h 10039"/>
              <a:gd name="connsiteX26" fmla="*/ 4764 w 10800"/>
              <a:gd name="connsiteY26" fmla="*/ 786 h 10039"/>
              <a:gd name="connsiteX27" fmla="*/ 4570 w 10800"/>
              <a:gd name="connsiteY27" fmla="*/ 766 h 10039"/>
              <a:gd name="connsiteX28" fmla="*/ 4349 w 10800"/>
              <a:gd name="connsiteY28" fmla="*/ 974 h 10039"/>
              <a:gd name="connsiteX29" fmla="*/ 4116 w 10800"/>
              <a:gd name="connsiteY29" fmla="*/ 1343 h 10039"/>
              <a:gd name="connsiteX30" fmla="*/ 3934 w 10800"/>
              <a:gd name="connsiteY30" fmla="*/ 1435 h 10039"/>
              <a:gd name="connsiteX31" fmla="*/ 3818 w 10800"/>
              <a:gd name="connsiteY31" fmla="*/ 1851 h 10039"/>
              <a:gd name="connsiteX32" fmla="*/ 3740 w 10800"/>
              <a:gd name="connsiteY32" fmla="*/ 1943 h 10039"/>
              <a:gd name="connsiteX33" fmla="*/ 3584 w 10800"/>
              <a:gd name="connsiteY33" fmla="*/ 1874 h 10039"/>
              <a:gd name="connsiteX34" fmla="*/ 3571 w 10800"/>
              <a:gd name="connsiteY34" fmla="*/ 1805 h 10039"/>
              <a:gd name="connsiteX35" fmla="*/ 3481 w 10800"/>
              <a:gd name="connsiteY35" fmla="*/ 1920 h 10039"/>
              <a:gd name="connsiteX36" fmla="*/ 3073 w 10800"/>
              <a:gd name="connsiteY36" fmla="*/ 1808 h 10039"/>
              <a:gd name="connsiteX37" fmla="*/ 2521 w 10800"/>
              <a:gd name="connsiteY37" fmla="*/ 1828 h 10039"/>
              <a:gd name="connsiteX38" fmla="*/ 1731 w 10800"/>
              <a:gd name="connsiteY38" fmla="*/ 828 h 10039"/>
              <a:gd name="connsiteX39" fmla="*/ 1593 w 10800"/>
              <a:gd name="connsiteY39" fmla="*/ 1 h 10039"/>
              <a:gd name="connsiteX40" fmla="*/ 444 w 10800"/>
              <a:gd name="connsiteY40" fmla="*/ 278 h 10039"/>
              <a:gd name="connsiteX41" fmla="*/ 0 w 10800"/>
              <a:gd name="connsiteY41" fmla="*/ 1861 h 10039"/>
              <a:gd name="connsiteX42" fmla="*/ 338 w 10800"/>
              <a:gd name="connsiteY42" fmla="*/ 2335 h 10039"/>
              <a:gd name="connsiteX43" fmla="*/ 580 w 10800"/>
              <a:gd name="connsiteY43" fmla="*/ 2603 h 10039"/>
              <a:gd name="connsiteX44" fmla="*/ 1447 w 10800"/>
              <a:gd name="connsiteY44" fmla="*/ 2067 h 10039"/>
              <a:gd name="connsiteX45" fmla="*/ 2651 w 10800"/>
              <a:gd name="connsiteY45" fmla="*/ 2428 h 10039"/>
              <a:gd name="connsiteX46" fmla="*/ 2638 w 10800"/>
              <a:gd name="connsiteY46" fmla="*/ 2566 h 10039"/>
              <a:gd name="connsiteX47" fmla="*/ 2417 w 10800"/>
              <a:gd name="connsiteY47" fmla="*/ 2589 h 10039"/>
              <a:gd name="connsiteX48" fmla="*/ 2391 w 10800"/>
              <a:gd name="connsiteY48" fmla="*/ 2659 h 10039"/>
              <a:gd name="connsiteX49" fmla="*/ 2184 w 10800"/>
              <a:gd name="connsiteY49" fmla="*/ 2728 h 10039"/>
              <a:gd name="connsiteX50" fmla="*/ 2171 w 10800"/>
              <a:gd name="connsiteY50" fmla="*/ 2798 h 10039"/>
              <a:gd name="connsiteX51" fmla="*/ 2132 w 10800"/>
              <a:gd name="connsiteY51" fmla="*/ 2821 h 10039"/>
              <a:gd name="connsiteX52" fmla="*/ 2099 w 10800"/>
              <a:gd name="connsiteY52" fmla="*/ 2909 h 10039"/>
              <a:gd name="connsiteX53" fmla="*/ 2076 w 10800"/>
              <a:gd name="connsiteY53" fmla="*/ 3062 h 10039"/>
              <a:gd name="connsiteX54" fmla="*/ 1800 w 10800"/>
              <a:gd name="connsiteY54" fmla="*/ 2912 h 10039"/>
              <a:gd name="connsiteX55" fmla="*/ 1386 w 10800"/>
              <a:gd name="connsiteY55" fmla="*/ 2667 h 10039"/>
              <a:gd name="connsiteX56" fmla="*/ 1269 w 10800"/>
              <a:gd name="connsiteY56" fmla="*/ 2661 h 10039"/>
              <a:gd name="connsiteX57" fmla="*/ 1370 w 10800"/>
              <a:gd name="connsiteY57" fmla="*/ 3018 h 10039"/>
              <a:gd name="connsiteX58" fmla="*/ 1155 w 10800"/>
              <a:gd name="connsiteY58" fmla="*/ 2964 h 10039"/>
              <a:gd name="connsiteX59" fmla="*/ 1046 w 10800"/>
              <a:gd name="connsiteY59" fmla="*/ 2833 h 10039"/>
              <a:gd name="connsiteX60" fmla="*/ 716 w 10800"/>
              <a:gd name="connsiteY60" fmla="*/ 2857 h 10039"/>
              <a:gd name="connsiteX61" fmla="*/ 485 w 10800"/>
              <a:gd name="connsiteY61" fmla="*/ 2931 h 10039"/>
              <a:gd name="connsiteX62" fmla="*/ 394 w 10800"/>
              <a:gd name="connsiteY62" fmla="*/ 3297 h 10039"/>
              <a:gd name="connsiteX63" fmla="*/ 395 w 10800"/>
              <a:gd name="connsiteY63" fmla="*/ 3443 h 10039"/>
              <a:gd name="connsiteX64" fmla="*/ 290 w 10800"/>
              <a:gd name="connsiteY64" fmla="*/ 3535 h 10039"/>
              <a:gd name="connsiteX65" fmla="*/ 238 w 10800"/>
              <a:gd name="connsiteY65" fmla="*/ 3675 h 10039"/>
              <a:gd name="connsiteX66" fmla="*/ 278 w 10800"/>
              <a:gd name="connsiteY66" fmla="*/ 3821 h 10039"/>
              <a:gd name="connsiteX67" fmla="*/ 234 w 10800"/>
              <a:gd name="connsiteY67" fmla="*/ 4060 h 10039"/>
              <a:gd name="connsiteX68" fmla="*/ 200 w 10800"/>
              <a:gd name="connsiteY68" fmla="*/ 4221 h 10039"/>
              <a:gd name="connsiteX69" fmla="*/ 278 w 10800"/>
              <a:gd name="connsiteY69" fmla="*/ 4352 h 10039"/>
              <a:gd name="connsiteX70" fmla="*/ 441 w 10800"/>
              <a:gd name="connsiteY70" fmla="*/ 4337 h 10039"/>
              <a:gd name="connsiteX71" fmla="*/ 583 w 10800"/>
              <a:gd name="connsiteY71" fmla="*/ 4240 h 10039"/>
              <a:gd name="connsiteX72" fmla="*/ 756 w 10800"/>
              <a:gd name="connsiteY72" fmla="*/ 4324 h 10039"/>
              <a:gd name="connsiteX73" fmla="*/ 559 w 10800"/>
              <a:gd name="connsiteY73" fmla="*/ 4460 h 10039"/>
              <a:gd name="connsiteX74" fmla="*/ 658 w 10800"/>
              <a:gd name="connsiteY74" fmla="*/ 4846 h 10039"/>
              <a:gd name="connsiteX75" fmla="*/ 674 w 10800"/>
              <a:gd name="connsiteY75" fmla="*/ 5059 h 10039"/>
              <a:gd name="connsiteX76" fmla="*/ 615 w 10800"/>
              <a:gd name="connsiteY76" fmla="*/ 5174 h 10039"/>
              <a:gd name="connsiteX77" fmla="*/ 640 w 10800"/>
              <a:gd name="connsiteY77" fmla="*/ 5244 h 10039"/>
              <a:gd name="connsiteX78" fmla="*/ 615 w 10800"/>
              <a:gd name="connsiteY78" fmla="*/ 5382 h 10039"/>
              <a:gd name="connsiteX79" fmla="*/ 585 w 10800"/>
              <a:gd name="connsiteY79" fmla="*/ 5388 h 10039"/>
              <a:gd name="connsiteX80" fmla="*/ 638 w 10800"/>
              <a:gd name="connsiteY80" fmla="*/ 5790 h 10039"/>
              <a:gd name="connsiteX81" fmla="*/ 445 w 10800"/>
              <a:gd name="connsiteY81" fmla="*/ 5628 h 10039"/>
              <a:gd name="connsiteX82" fmla="*/ 292 w 10800"/>
              <a:gd name="connsiteY82" fmla="*/ 5618 h 10039"/>
              <a:gd name="connsiteX83" fmla="*/ 371 w 10800"/>
              <a:gd name="connsiteY83" fmla="*/ 5949 h 10039"/>
              <a:gd name="connsiteX84" fmla="*/ 283 w 10800"/>
              <a:gd name="connsiteY84" fmla="*/ 5944 h 10039"/>
              <a:gd name="connsiteX85" fmla="*/ 209 w 10800"/>
              <a:gd name="connsiteY85" fmla="*/ 6131 h 10039"/>
              <a:gd name="connsiteX86" fmla="*/ 449 w 10800"/>
              <a:gd name="connsiteY86" fmla="*/ 6309 h 10039"/>
              <a:gd name="connsiteX87" fmla="*/ 547 w 10800"/>
              <a:gd name="connsiteY87" fmla="*/ 6349 h 10039"/>
              <a:gd name="connsiteX88" fmla="*/ 812 w 10800"/>
              <a:gd name="connsiteY88" fmla="*/ 6563 h 10039"/>
              <a:gd name="connsiteX89" fmla="*/ 853 w 10800"/>
              <a:gd name="connsiteY89" fmla="*/ 6806 h 10039"/>
              <a:gd name="connsiteX90" fmla="*/ 763 w 10800"/>
              <a:gd name="connsiteY90" fmla="*/ 6962 h 10039"/>
              <a:gd name="connsiteX91" fmla="*/ 446 w 10800"/>
              <a:gd name="connsiteY91" fmla="*/ 6744 h 10039"/>
              <a:gd name="connsiteX92" fmla="*/ 387 w 10800"/>
              <a:gd name="connsiteY92" fmla="*/ 6872 h 10039"/>
              <a:gd name="connsiteX93" fmla="*/ 312 w 10800"/>
              <a:gd name="connsiteY93" fmla="*/ 7056 h 10039"/>
              <a:gd name="connsiteX94" fmla="*/ 449 w 10800"/>
              <a:gd name="connsiteY94" fmla="*/ 7032 h 10039"/>
              <a:gd name="connsiteX95" fmla="*/ 579 w 10800"/>
              <a:gd name="connsiteY95" fmla="*/ 7153 h 10039"/>
              <a:gd name="connsiteX96" fmla="*/ 719 w 10800"/>
              <a:gd name="connsiteY96" fmla="*/ 7114 h 10039"/>
              <a:gd name="connsiteX97" fmla="*/ 799 w 10800"/>
              <a:gd name="connsiteY97" fmla="*/ 7321 h 10039"/>
              <a:gd name="connsiteX98" fmla="*/ 731 w 10800"/>
              <a:gd name="connsiteY98" fmla="*/ 7436 h 10039"/>
              <a:gd name="connsiteX99" fmla="*/ 744 w 10800"/>
              <a:gd name="connsiteY99" fmla="*/ 7599 h 10039"/>
              <a:gd name="connsiteX100" fmla="*/ 930 w 10800"/>
              <a:gd name="connsiteY100" fmla="*/ 7763 h 10039"/>
              <a:gd name="connsiteX101" fmla="*/ 911 w 10800"/>
              <a:gd name="connsiteY101" fmla="*/ 7953 h 10039"/>
              <a:gd name="connsiteX102" fmla="*/ 823 w 10800"/>
              <a:gd name="connsiteY102" fmla="*/ 7967 h 10039"/>
              <a:gd name="connsiteX103" fmla="*/ 783 w 10800"/>
              <a:gd name="connsiteY103" fmla="*/ 8215 h 10039"/>
              <a:gd name="connsiteX104" fmla="*/ 952 w 10800"/>
              <a:gd name="connsiteY104" fmla="*/ 8157 h 10039"/>
              <a:gd name="connsiteX105" fmla="*/ 1436 w 10800"/>
              <a:gd name="connsiteY105" fmla="*/ 8263 h 10039"/>
              <a:gd name="connsiteX106" fmla="*/ 1255 w 10800"/>
              <a:gd name="connsiteY106" fmla="*/ 8496 h 10039"/>
              <a:gd name="connsiteX107" fmla="*/ 985 w 10800"/>
              <a:gd name="connsiteY107" fmla="*/ 8456 h 10039"/>
              <a:gd name="connsiteX108" fmla="*/ 900 w 10800"/>
              <a:gd name="connsiteY108" fmla="*/ 8545 h 10039"/>
              <a:gd name="connsiteX109" fmla="*/ 871 w 10800"/>
              <a:gd name="connsiteY109" fmla="*/ 8705 h 10039"/>
              <a:gd name="connsiteX110" fmla="*/ 1004 w 10800"/>
              <a:gd name="connsiteY110" fmla="*/ 8729 h 10039"/>
              <a:gd name="connsiteX111" fmla="*/ 1419 w 10800"/>
              <a:gd name="connsiteY111" fmla="*/ 8729 h 10039"/>
              <a:gd name="connsiteX112" fmla="*/ 1535 w 10800"/>
              <a:gd name="connsiteY112" fmla="*/ 8637 h 10039"/>
              <a:gd name="connsiteX113" fmla="*/ 1614 w 10800"/>
              <a:gd name="connsiteY113" fmla="*/ 8545 h 10039"/>
              <a:gd name="connsiteX114" fmla="*/ 1740 w 10800"/>
              <a:gd name="connsiteY114" fmla="*/ 8705 h 10039"/>
              <a:gd name="connsiteX115" fmla="*/ 1655 w 10800"/>
              <a:gd name="connsiteY115" fmla="*/ 8918 h 10039"/>
              <a:gd name="connsiteX116" fmla="*/ 1515 w 10800"/>
              <a:gd name="connsiteY116" fmla="*/ 9135 h 10039"/>
              <a:gd name="connsiteX117" fmla="*/ 1419 w 10800"/>
              <a:gd name="connsiteY117" fmla="*/ 9214 h 10039"/>
              <a:gd name="connsiteX118" fmla="*/ 1614 w 10800"/>
              <a:gd name="connsiteY118" fmla="*/ 9304 h 10039"/>
              <a:gd name="connsiteX119" fmla="*/ 1769 w 10800"/>
              <a:gd name="connsiteY119" fmla="*/ 9181 h 10039"/>
              <a:gd name="connsiteX120" fmla="*/ 1941 w 10800"/>
              <a:gd name="connsiteY120" fmla="*/ 8924 h 10039"/>
              <a:gd name="connsiteX121" fmla="*/ 1999 w 10800"/>
              <a:gd name="connsiteY121" fmla="*/ 9037 h 10039"/>
              <a:gd name="connsiteX122" fmla="*/ 2042 w 10800"/>
              <a:gd name="connsiteY122" fmla="*/ 9237 h 10039"/>
              <a:gd name="connsiteX123" fmla="*/ 2119 w 10800"/>
              <a:gd name="connsiteY123" fmla="*/ 9283 h 10039"/>
              <a:gd name="connsiteX124" fmla="*/ 2223 w 10800"/>
              <a:gd name="connsiteY124" fmla="*/ 9329 h 10039"/>
              <a:gd name="connsiteX125" fmla="*/ 2184 w 10800"/>
              <a:gd name="connsiteY125" fmla="*/ 9352 h 10039"/>
              <a:gd name="connsiteX126" fmla="*/ 2274 w 10800"/>
              <a:gd name="connsiteY126" fmla="*/ 9560 h 10039"/>
              <a:gd name="connsiteX127" fmla="*/ 2287 w 10800"/>
              <a:gd name="connsiteY127" fmla="*/ 9814 h 10039"/>
              <a:gd name="connsiteX128" fmla="*/ 2378 w 10800"/>
              <a:gd name="connsiteY128" fmla="*/ 9837 h 10039"/>
              <a:gd name="connsiteX129" fmla="*/ 2384 w 10800"/>
              <a:gd name="connsiteY129" fmla="*/ 9811 h 10039"/>
              <a:gd name="connsiteX130" fmla="*/ 2563 w 10800"/>
              <a:gd name="connsiteY130" fmla="*/ 9729 h 10039"/>
              <a:gd name="connsiteX131" fmla="*/ 2848 w 10800"/>
              <a:gd name="connsiteY131" fmla="*/ 9687 h 10039"/>
              <a:gd name="connsiteX132" fmla="*/ 3078 w 10800"/>
              <a:gd name="connsiteY132" fmla="*/ 9688 h 10039"/>
              <a:gd name="connsiteX133" fmla="*/ 3117 w 10800"/>
              <a:gd name="connsiteY133" fmla="*/ 9358 h 10039"/>
              <a:gd name="connsiteX134" fmla="*/ 3113 w 10800"/>
              <a:gd name="connsiteY134" fmla="*/ 9030 h 10039"/>
              <a:gd name="connsiteX135" fmla="*/ 3255 w 10800"/>
              <a:gd name="connsiteY135" fmla="*/ 8748 h 10039"/>
              <a:gd name="connsiteX136" fmla="*/ 3649 w 10800"/>
              <a:gd name="connsiteY136" fmla="*/ 8875 h 10039"/>
              <a:gd name="connsiteX137" fmla="*/ 3934 w 10800"/>
              <a:gd name="connsiteY137" fmla="*/ 8983 h 10039"/>
              <a:gd name="connsiteX138" fmla="*/ 4158 w 10800"/>
              <a:gd name="connsiteY138" fmla="*/ 9231 h 10039"/>
              <a:gd name="connsiteX139" fmla="*/ 4352 w 10800"/>
              <a:gd name="connsiteY139" fmla="*/ 9554 h 10039"/>
              <a:gd name="connsiteX140" fmla="*/ 4495 w 10800"/>
              <a:gd name="connsiteY140" fmla="*/ 9800 h 10039"/>
              <a:gd name="connsiteX141" fmla="*/ 4702 w 10800"/>
              <a:gd name="connsiteY141" fmla="*/ 10009 h 10039"/>
              <a:gd name="connsiteX142" fmla="*/ 4904 w 10800"/>
              <a:gd name="connsiteY142" fmla="*/ 10021 h 10039"/>
              <a:gd name="connsiteX143" fmla="*/ 5164 w 10800"/>
              <a:gd name="connsiteY143" fmla="*/ 9970 h 10039"/>
              <a:gd name="connsiteX144" fmla="*/ 5322 w 10800"/>
              <a:gd name="connsiteY144" fmla="*/ 9939 h 10039"/>
              <a:gd name="connsiteX145" fmla="*/ 5531 w 10800"/>
              <a:gd name="connsiteY145" fmla="*/ 9657 h 10039"/>
              <a:gd name="connsiteX146" fmla="*/ 5698 w 10800"/>
              <a:gd name="connsiteY146" fmla="*/ 9547 h 10039"/>
              <a:gd name="connsiteX147" fmla="*/ 5794 w 10800"/>
              <a:gd name="connsiteY147" fmla="*/ 9354 h 10039"/>
              <a:gd name="connsiteX148" fmla="*/ 6000 w 10800"/>
              <a:gd name="connsiteY148" fmla="*/ 9033 h 10039"/>
              <a:gd name="connsiteX149" fmla="*/ 6203 w 10800"/>
              <a:gd name="connsiteY149" fmla="*/ 8909 h 10039"/>
              <a:gd name="connsiteX150" fmla="*/ 6462 w 10800"/>
              <a:gd name="connsiteY150" fmla="*/ 9060 h 10039"/>
              <a:gd name="connsiteX151" fmla="*/ 6654 w 10800"/>
              <a:gd name="connsiteY151" fmla="*/ 9274 h 10039"/>
              <a:gd name="connsiteX152" fmla="*/ 6787 w 10800"/>
              <a:gd name="connsiteY152" fmla="*/ 9188 h 10039"/>
              <a:gd name="connsiteX153" fmla="*/ 6889 w 10800"/>
              <a:gd name="connsiteY153" fmla="*/ 9103 h 10039"/>
              <a:gd name="connsiteX154" fmla="*/ 7008 w 10800"/>
              <a:gd name="connsiteY154" fmla="*/ 8952 h 10039"/>
              <a:gd name="connsiteX155" fmla="*/ 7135 w 10800"/>
              <a:gd name="connsiteY155" fmla="*/ 8725 h 10039"/>
              <a:gd name="connsiteX156" fmla="*/ 7246 w 10800"/>
              <a:gd name="connsiteY156" fmla="*/ 8751 h 10039"/>
              <a:gd name="connsiteX157" fmla="*/ 7280 w 10800"/>
              <a:gd name="connsiteY157" fmla="*/ 8902 h 10039"/>
              <a:gd name="connsiteX158" fmla="*/ 7225 w 10800"/>
              <a:gd name="connsiteY158" fmla="*/ 9209 h 10039"/>
              <a:gd name="connsiteX159" fmla="*/ 7527 w 10800"/>
              <a:gd name="connsiteY159" fmla="*/ 9029 h 10039"/>
              <a:gd name="connsiteX160" fmla="*/ 7695 w 10800"/>
              <a:gd name="connsiteY160" fmla="*/ 8822 h 10039"/>
              <a:gd name="connsiteX161" fmla="*/ 8162 w 10800"/>
              <a:gd name="connsiteY161" fmla="*/ 8683 h 10039"/>
              <a:gd name="connsiteX162" fmla="*/ 8344 w 10800"/>
              <a:gd name="connsiteY162" fmla="*/ 8614 h 10039"/>
              <a:gd name="connsiteX163" fmla="*/ 8720 w 10800"/>
              <a:gd name="connsiteY163" fmla="*/ 8476 h 10039"/>
              <a:gd name="connsiteX164" fmla="*/ 8953 w 10800"/>
              <a:gd name="connsiteY164" fmla="*/ 8359 h 10039"/>
              <a:gd name="connsiteX165" fmla="*/ 9692 w 10800"/>
              <a:gd name="connsiteY165" fmla="*/ 8429 h 10039"/>
              <a:gd name="connsiteX166" fmla="*/ 10004 w 10800"/>
              <a:gd name="connsiteY166" fmla="*/ 8290 h 10039"/>
              <a:gd name="connsiteX167" fmla="*/ 10017 w 10800"/>
              <a:gd name="connsiteY167" fmla="*/ 8198 h 10039"/>
              <a:gd name="connsiteX168" fmla="*/ 10133 w 10800"/>
              <a:gd name="connsiteY168" fmla="*/ 8129 h 10039"/>
              <a:gd name="connsiteX0" fmla="*/ 10443 w 10800"/>
              <a:gd name="connsiteY0" fmla="*/ 4666 h 10039"/>
              <a:gd name="connsiteX1" fmla="*/ 10354 w 10800"/>
              <a:gd name="connsiteY1" fmla="*/ 4695 h 10039"/>
              <a:gd name="connsiteX2" fmla="*/ 10325 w 10800"/>
              <a:gd name="connsiteY2" fmla="*/ 3924 h 10039"/>
              <a:gd name="connsiteX3" fmla="*/ 10618 w 10800"/>
              <a:gd name="connsiteY3" fmla="*/ 3238 h 10039"/>
              <a:gd name="connsiteX4" fmla="*/ 10797 w 10800"/>
              <a:gd name="connsiteY4" fmla="*/ 2041 h 10039"/>
              <a:gd name="connsiteX5" fmla="*/ 10390 w 10800"/>
              <a:gd name="connsiteY5" fmla="*/ 1734 h 10039"/>
              <a:gd name="connsiteX6" fmla="*/ 10032 w 10800"/>
              <a:gd name="connsiteY6" fmla="*/ 2077 h 10039"/>
              <a:gd name="connsiteX7" fmla="*/ 9758 w 10800"/>
              <a:gd name="connsiteY7" fmla="*/ 1990 h 10039"/>
              <a:gd name="connsiteX8" fmla="*/ 9607 w 10800"/>
              <a:gd name="connsiteY8" fmla="*/ 2045 h 10039"/>
              <a:gd name="connsiteX9" fmla="*/ 9419 w 10800"/>
              <a:gd name="connsiteY9" fmla="*/ 1863 h 10039"/>
              <a:gd name="connsiteX10" fmla="*/ 9146 w 10800"/>
              <a:gd name="connsiteY10" fmla="*/ 1931 h 10039"/>
              <a:gd name="connsiteX11" fmla="*/ 8463 w 10800"/>
              <a:gd name="connsiteY11" fmla="*/ 2104 h 10039"/>
              <a:gd name="connsiteX12" fmla="*/ 8276 w 10800"/>
              <a:gd name="connsiteY12" fmla="*/ 1822 h 10039"/>
              <a:gd name="connsiteX13" fmla="*/ 8159 w 10800"/>
              <a:gd name="connsiteY13" fmla="*/ 1974 h 10039"/>
              <a:gd name="connsiteX14" fmla="*/ 7817 w 10800"/>
              <a:gd name="connsiteY14" fmla="*/ 1752 h 10039"/>
              <a:gd name="connsiteX15" fmla="*/ 7611 w 10800"/>
              <a:gd name="connsiteY15" fmla="*/ 1488 h 10039"/>
              <a:gd name="connsiteX16" fmla="*/ 7391 w 10800"/>
              <a:gd name="connsiteY16" fmla="*/ 1676 h 10039"/>
              <a:gd name="connsiteX17" fmla="*/ 7152 w 10800"/>
              <a:gd name="connsiteY17" fmla="*/ 1329 h 10039"/>
              <a:gd name="connsiteX18" fmla="*/ 7076 w 10800"/>
              <a:gd name="connsiteY18" fmla="*/ 901 h 10039"/>
              <a:gd name="connsiteX19" fmla="*/ 6751 w 10800"/>
              <a:gd name="connsiteY19" fmla="*/ 1108 h 10039"/>
              <a:gd name="connsiteX20" fmla="*/ 6521 w 10800"/>
              <a:gd name="connsiteY20" fmla="*/ 809 h 10039"/>
              <a:gd name="connsiteX21" fmla="*/ 6424 w 10800"/>
              <a:gd name="connsiteY21" fmla="*/ 304 h 10039"/>
              <a:gd name="connsiteX22" fmla="*/ 6334 w 10800"/>
              <a:gd name="connsiteY22" fmla="*/ 377 h 10039"/>
              <a:gd name="connsiteX23" fmla="*/ 6054 w 10800"/>
              <a:gd name="connsiteY23" fmla="*/ 506 h 10039"/>
              <a:gd name="connsiteX24" fmla="*/ 5310 w 10800"/>
              <a:gd name="connsiteY24" fmla="*/ 519 h 10039"/>
              <a:gd name="connsiteX25" fmla="*/ 4939 w 10800"/>
              <a:gd name="connsiteY25" fmla="*/ 694 h 10039"/>
              <a:gd name="connsiteX26" fmla="*/ 4764 w 10800"/>
              <a:gd name="connsiteY26" fmla="*/ 786 h 10039"/>
              <a:gd name="connsiteX27" fmla="*/ 4570 w 10800"/>
              <a:gd name="connsiteY27" fmla="*/ 766 h 10039"/>
              <a:gd name="connsiteX28" fmla="*/ 4349 w 10800"/>
              <a:gd name="connsiteY28" fmla="*/ 974 h 10039"/>
              <a:gd name="connsiteX29" fmla="*/ 4116 w 10800"/>
              <a:gd name="connsiteY29" fmla="*/ 1343 h 10039"/>
              <a:gd name="connsiteX30" fmla="*/ 3934 w 10800"/>
              <a:gd name="connsiteY30" fmla="*/ 1435 h 10039"/>
              <a:gd name="connsiteX31" fmla="*/ 3818 w 10800"/>
              <a:gd name="connsiteY31" fmla="*/ 1851 h 10039"/>
              <a:gd name="connsiteX32" fmla="*/ 3740 w 10800"/>
              <a:gd name="connsiteY32" fmla="*/ 1943 h 10039"/>
              <a:gd name="connsiteX33" fmla="*/ 3584 w 10800"/>
              <a:gd name="connsiteY33" fmla="*/ 1874 h 10039"/>
              <a:gd name="connsiteX34" fmla="*/ 3571 w 10800"/>
              <a:gd name="connsiteY34" fmla="*/ 1805 h 10039"/>
              <a:gd name="connsiteX35" fmla="*/ 3481 w 10800"/>
              <a:gd name="connsiteY35" fmla="*/ 1920 h 10039"/>
              <a:gd name="connsiteX36" fmla="*/ 3073 w 10800"/>
              <a:gd name="connsiteY36" fmla="*/ 1808 h 10039"/>
              <a:gd name="connsiteX37" fmla="*/ 2521 w 10800"/>
              <a:gd name="connsiteY37" fmla="*/ 1828 h 10039"/>
              <a:gd name="connsiteX38" fmla="*/ 1731 w 10800"/>
              <a:gd name="connsiteY38" fmla="*/ 828 h 10039"/>
              <a:gd name="connsiteX39" fmla="*/ 1593 w 10800"/>
              <a:gd name="connsiteY39" fmla="*/ 1 h 10039"/>
              <a:gd name="connsiteX40" fmla="*/ 444 w 10800"/>
              <a:gd name="connsiteY40" fmla="*/ 278 h 10039"/>
              <a:gd name="connsiteX41" fmla="*/ 0 w 10800"/>
              <a:gd name="connsiteY41" fmla="*/ 1861 h 10039"/>
              <a:gd name="connsiteX42" fmla="*/ 338 w 10800"/>
              <a:gd name="connsiteY42" fmla="*/ 2335 h 10039"/>
              <a:gd name="connsiteX43" fmla="*/ 580 w 10800"/>
              <a:gd name="connsiteY43" fmla="*/ 2603 h 10039"/>
              <a:gd name="connsiteX44" fmla="*/ 1447 w 10800"/>
              <a:gd name="connsiteY44" fmla="*/ 2067 h 10039"/>
              <a:gd name="connsiteX45" fmla="*/ 2651 w 10800"/>
              <a:gd name="connsiteY45" fmla="*/ 2428 h 10039"/>
              <a:gd name="connsiteX46" fmla="*/ 2638 w 10800"/>
              <a:gd name="connsiteY46" fmla="*/ 2566 h 10039"/>
              <a:gd name="connsiteX47" fmla="*/ 2417 w 10800"/>
              <a:gd name="connsiteY47" fmla="*/ 2589 h 10039"/>
              <a:gd name="connsiteX48" fmla="*/ 2391 w 10800"/>
              <a:gd name="connsiteY48" fmla="*/ 2659 h 10039"/>
              <a:gd name="connsiteX49" fmla="*/ 2184 w 10800"/>
              <a:gd name="connsiteY49" fmla="*/ 2728 h 10039"/>
              <a:gd name="connsiteX50" fmla="*/ 2171 w 10800"/>
              <a:gd name="connsiteY50" fmla="*/ 2798 h 10039"/>
              <a:gd name="connsiteX51" fmla="*/ 2132 w 10800"/>
              <a:gd name="connsiteY51" fmla="*/ 2821 h 10039"/>
              <a:gd name="connsiteX52" fmla="*/ 2099 w 10800"/>
              <a:gd name="connsiteY52" fmla="*/ 2909 h 10039"/>
              <a:gd name="connsiteX53" fmla="*/ 2076 w 10800"/>
              <a:gd name="connsiteY53" fmla="*/ 3062 h 10039"/>
              <a:gd name="connsiteX54" fmla="*/ 1800 w 10800"/>
              <a:gd name="connsiteY54" fmla="*/ 2912 h 10039"/>
              <a:gd name="connsiteX55" fmla="*/ 1386 w 10800"/>
              <a:gd name="connsiteY55" fmla="*/ 2667 h 10039"/>
              <a:gd name="connsiteX56" fmla="*/ 1269 w 10800"/>
              <a:gd name="connsiteY56" fmla="*/ 2661 h 10039"/>
              <a:gd name="connsiteX57" fmla="*/ 1370 w 10800"/>
              <a:gd name="connsiteY57" fmla="*/ 3018 h 10039"/>
              <a:gd name="connsiteX58" fmla="*/ 1155 w 10800"/>
              <a:gd name="connsiteY58" fmla="*/ 2964 h 10039"/>
              <a:gd name="connsiteX59" fmla="*/ 1046 w 10800"/>
              <a:gd name="connsiteY59" fmla="*/ 2833 h 10039"/>
              <a:gd name="connsiteX60" fmla="*/ 716 w 10800"/>
              <a:gd name="connsiteY60" fmla="*/ 2857 h 10039"/>
              <a:gd name="connsiteX61" fmla="*/ 485 w 10800"/>
              <a:gd name="connsiteY61" fmla="*/ 2931 h 10039"/>
              <a:gd name="connsiteX62" fmla="*/ 394 w 10800"/>
              <a:gd name="connsiteY62" fmla="*/ 3297 h 10039"/>
              <a:gd name="connsiteX63" fmla="*/ 395 w 10800"/>
              <a:gd name="connsiteY63" fmla="*/ 3443 h 10039"/>
              <a:gd name="connsiteX64" fmla="*/ 290 w 10800"/>
              <a:gd name="connsiteY64" fmla="*/ 3535 h 10039"/>
              <a:gd name="connsiteX65" fmla="*/ 238 w 10800"/>
              <a:gd name="connsiteY65" fmla="*/ 3675 h 10039"/>
              <a:gd name="connsiteX66" fmla="*/ 278 w 10800"/>
              <a:gd name="connsiteY66" fmla="*/ 3821 h 10039"/>
              <a:gd name="connsiteX67" fmla="*/ 234 w 10800"/>
              <a:gd name="connsiteY67" fmla="*/ 4060 h 10039"/>
              <a:gd name="connsiteX68" fmla="*/ 200 w 10800"/>
              <a:gd name="connsiteY68" fmla="*/ 4221 h 10039"/>
              <a:gd name="connsiteX69" fmla="*/ 278 w 10800"/>
              <a:gd name="connsiteY69" fmla="*/ 4352 h 10039"/>
              <a:gd name="connsiteX70" fmla="*/ 441 w 10800"/>
              <a:gd name="connsiteY70" fmla="*/ 4337 h 10039"/>
              <a:gd name="connsiteX71" fmla="*/ 583 w 10800"/>
              <a:gd name="connsiteY71" fmla="*/ 4240 h 10039"/>
              <a:gd name="connsiteX72" fmla="*/ 756 w 10800"/>
              <a:gd name="connsiteY72" fmla="*/ 4324 h 10039"/>
              <a:gd name="connsiteX73" fmla="*/ 559 w 10800"/>
              <a:gd name="connsiteY73" fmla="*/ 4460 h 10039"/>
              <a:gd name="connsiteX74" fmla="*/ 658 w 10800"/>
              <a:gd name="connsiteY74" fmla="*/ 4846 h 10039"/>
              <a:gd name="connsiteX75" fmla="*/ 674 w 10800"/>
              <a:gd name="connsiteY75" fmla="*/ 5059 h 10039"/>
              <a:gd name="connsiteX76" fmla="*/ 615 w 10800"/>
              <a:gd name="connsiteY76" fmla="*/ 5174 h 10039"/>
              <a:gd name="connsiteX77" fmla="*/ 640 w 10800"/>
              <a:gd name="connsiteY77" fmla="*/ 5244 h 10039"/>
              <a:gd name="connsiteX78" fmla="*/ 615 w 10800"/>
              <a:gd name="connsiteY78" fmla="*/ 5382 h 10039"/>
              <a:gd name="connsiteX79" fmla="*/ 585 w 10800"/>
              <a:gd name="connsiteY79" fmla="*/ 5388 h 10039"/>
              <a:gd name="connsiteX80" fmla="*/ 638 w 10800"/>
              <a:gd name="connsiteY80" fmla="*/ 5790 h 10039"/>
              <a:gd name="connsiteX81" fmla="*/ 445 w 10800"/>
              <a:gd name="connsiteY81" fmla="*/ 5628 h 10039"/>
              <a:gd name="connsiteX82" fmla="*/ 292 w 10800"/>
              <a:gd name="connsiteY82" fmla="*/ 5618 h 10039"/>
              <a:gd name="connsiteX83" fmla="*/ 371 w 10800"/>
              <a:gd name="connsiteY83" fmla="*/ 5949 h 10039"/>
              <a:gd name="connsiteX84" fmla="*/ 283 w 10800"/>
              <a:gd name="connsiteY84" fmla="*/ 5944 h 10039"/>
              <a:gd name="connsiteX85" fmla="*/ 209 w 10800"/>
              <a:gd name="connsiteY85" fmla="*/ 6131 h 10039"/>
              <a:gd name="connsiteX86" fmla="*/ 449 w 10800"/>
              <a:gd name="connsiteY86" fmla="*/ 6309 h 10039"/>
              <a:gd name="connsiteX87" fmla="*/ 547 w 10800"/>
              <a:gd name="connsiteY87" fmla="*/ 6349 h 10039"/>
              <a:gd name="connsiteX88" fmla="*/ 812 w 10800"/>
              <a:gd name="connsiteY88" fmla="*/ 6563 h 10039"/>
              <a:gd name="connsiteX89" fmla="*/ 853 w 10800"/>
              <a:gd name="connsiteY89" fmla="*/ 6806 h 10039"/>
              <a:gd name="connsiteX90" fmla="*/ 763 w 10800"/>
              <a:gd name="connsiteY90" fmla="*/ 6962 h 10039"/>
              <a:gd name="connsiteX91" fmla="*/ 446 w 10800"/>
              <a:gd name="connsiteY91" fmla="*/ 6744 h 10039"/>
              <a:gd name="connsiteX92" fmla="*/ 387 w 10800"/>
              <a:gd name="connsiteY92" fmla="*/ 6872 h 10039"/>
              <a:gd name="connsiteX93" fmla="*/ 312 w 10800"/>
              <a:gd name="connsiteY93" fmla="*/ 7056 h 10039"/>
              <a:gd name="connsiteX94" fmla="*/ 449 w 10800"/>
              <a:gd name="connsiteY94" fmla="*/ 7032 h 10039"/>
              <a:gd name="connsiteX95" fmla="*/ 579 w 10800"/>
              <a:gd name="connsiteY95" fmla="*/ 7153 h 10039"/>
              <a:gd name="connsiteX96" fmla="*/ 719 w 10800"/>
              <a:gd name="connsiteY96" fmla="*/ 7114 h 10039"/>
              <a:gd name="connsiteX97" fmla="*/ 799 w 10800"/>
              <a:gd name="connsiteY97" fmla="*/ 7321 h 10039"/>
              <a:gd name="connsiteX98" fmla="*/ 731 w 10800"/>
              <a:gd name="connsiteY98" fmla="*/ 7436 h 10039"/>
              <a:gd name="connsiteX99" fmla="*/ 744 w 10800"/>
              <a:gd name="connsiteY99" fmla="*/ 7599 h 10039"/>
              <a:gd name="connsiteX100" fmla="*/ 930 w 10800"/>
              <a:gd name="connsiteY100" fmla="*/ 7763 h 10039"/>
              <a:gd name="connsiteX101" fmla="*/ 911 w 10800"/>
              <a:gd name="connsiteY101" fmla="*/ 7953 h 10039"/>
              <a:gd name="connsiteX102" fmla="*/ 823 w 10800"/>
              <a:gd name="connsiteY102" fmla="*/ 7967 h 10039"/>
              <a:gd name="connsiteX103" fmla="*/ 783 w 10800"/>
              <a:gd name="connsiteY103" fmla="*/ 8215 h 10039"/>
              <a:gd name="connsiteX104" fmla="*/ 952 w 10800"/>
              <a:gd name="connsiteY104" fmla="*/ 8157 h 10039"/>
              <a:gd name="connsiteX105" fmla="*/ 1436 w 10800"/>
              <a:gd name="connsiteY105" fmla="*/ 8263 h 10039"/>
              <a:gd name="connsiteX106" fmla="*/ 1255 w 10800"/>
              <a:gd name="connsiteY106" fmla="*/ 8496 h 10039"/>
              <a:gd name="connsiteX107" fmla="*/ 985 w 10800"/>
              <a:gd name="connsiteY107" fmla="*/ 8456 h 10039"/>
              <a:gd name="connsiteX108" fmla="*/ 900 w 10800"/>
              <a:gd name="connsiteY108" fmla="*/ 8545 h 10039"/>
              <a:gd name="connsiteX109" fmla="*/ 871 w 10800"/>
              <a:gd name="connsiteY109" fmla="*/ 8705 h 10039"/>
              <a:gd name="connsiteX110" fmla="*/ 1004 w 10800"/>
              <a:gd name="connsiteY110" fmla="*/ 8729 h 10039"/>
              <a:gd name="connsiteX111" fmla="*/ 1419 w 10800"/>
              <a:gd name="connsiteY111" fmla="*/ 8729 h 10039"/>
              <a:gd name="connsiteX112" fmla="*/ 1535 w 10800"/>
              <a:gd name="connsiteY112" fmla="*/ 8637 h 10039"/>
              <a:gd name="connsiteX113" fmla="*/ 1614 w 10800"/>
              <a:gd name="connsiteY113" fmla="*/ 8545 h 10039"/>
              <a:gd name="connsiteX114" fmla="*/ 1740 w 10800"/>
              <a:gd name="connsiteY114" fmla="*/ 8705 h 10039"/>
              <a:gd name="connsiteX115" fmla="*/ 1655 w 10800"/>
              <a:gd name="connsiteY115" fmla="*/ 8918 h 10039"/>
              <a:gd name="connsiteX116" fmla="*/ 1515 w 10800"/>
              <a:gd name="connsiteY116" fmla="*/ 9135 h 10039"/>
              <a:gd name="connsiteX117" fmla="*/ 1419 w 10800"/>
              <a:gd name="connsiteY117" fmla="*/ 9214 h 10039"/>
              <a:gd name="connsiteX118" fmla="*/ 1614 w 10800"/>
              <a:gd name="connsiteY118" fmla="*/ 9304 h 10039"/>
              <a:gd name="connsiteX119" fmla="*/ 1769 w 10800"/>
              <a:gd name="connsiteY119" fmla="*/ 9181 h 10039"/>
              <a:gd name="connsiteX120" fmla="*/ 1941 w 10800"/>
              <a:gd name="connsiteY120" fmla="*/ 8924 h 10039"/>
              <a:gd name="connsiteX121" fmla="*/ 1999 w 10800"/>
              <a:gd name="connsiteY121" fmla="*/ 9037 h 10039"/>
              <a:gd name="connsiteX122" fmla="*/ 2042 w 10800"/>
              <a:gd name="connsiteY122" fmla="*/ 9237 h 10039"/>
              <a:gd name="connsiteX123" fmla="*/ 2119 w 10800"/>
              <a:gd name="connsiteY123" fmla="*/ 9283 h 10039"/>
              <a:gd name="connsiteX124" fmla="*/ 2223 w 10800"/>
              <a:gd name="connsiteY124" fmla="*/ 9329 h 10039"/>
              <a:gd name="connsiteX125" fmla="*/ 2184 w 10800"/>
              <a:gd name="connsiteY125" fmla="*/ 9352 h 10039"/>
              <a:gd name="connsiteX126" fmla="*/ 2274 w 10800"/>
              <a:gd name="connsiteY126" fmla="*/ 9560 h 10039"/>
              <a:gd name="connsiteX127" fmla="*/ 2287 w 10800"/>
              <a:gd name="connsiteY127" fmla="*/ 9814 h 10039"/>
              <a:gd name="connsiteX128" fmla="*/ 2378 w 10800"/>
              <a:gd name="connsiteY128" fmla="*/ 9837 h 10039"/>
              <a:gd name="connsiteX129" fmla="*/ 2384 w 10800"/>
              <a:gd name="connsiteY129" fmla="*/ 9811 h 10039"/>
              <a:gd name="connsiteX130" fmla="*/ 2563 w 10800"/>
              <a:gd name="connsiteY130" fmla="*/ 9729 h 10039"/>
              <a:gd name="connsiteX131" fmla="*/ 2848 w 10800"/>
              <a:gd name="connsiteY131" fmla="*/ 9687 h 10039"/>
              <a:gd name="connsiteX132" fmla="*/ 3078 w 10800"/>
              <a:gd name="connsiteY132" fmla="*/ 9688 h 10039"/>
              <a:gd name="connsiteX133" fmla="*/ 3117 w 10800"/>
              <a:gd name="connsiteY133" fmla="*/ 9358 h 10039"/>
              <a:gd name="connsiteX134" fmla="*/ 3113 w 10800"/>
              <a:gd name="connsiteY134" fmla="*/ 9030 h 10039"/>
              <a:gd name="connsiteX135" fmla="*/ 3255 w 10800"/>
              <a:gd name="connsiteY135" fmla="*/ 8748 h 10039"/>
              <a:gd name="connsiteX136" fmla="*/ 3649 w 10800"/>
              <a:gd name="connsiteY136" fmla="*/ 8875 h 10039"/>
              <a:gd name="connsiteX137" fmla="*/ 3934 w 10800"/>
              <a:gd name="connsiteY137" fmla="*/ 8983 h 10039"/>
              <a:gd name="connsiteX138" fmla="*/ 4158 w 10800"/>
              <a:gd name="connsiteY138" fmla="*/ 9231 h 10039"/>
              <a:gd name="connsiteX139" fmla="*/ 4352 w 10800"/>
              <a:gd name="connsiteY139" fmla="*/ 9554 h 10039"/>
              <a:gd name="connsiteX140" fmla="*/ 4495 w 10800"/>
              <a:gd name="connsiteY140" fmla="*/ 9800 h 10039"/>
              <a:gd name="connsiteX141" fmla="*/ 4702 w 10800"/>
              <a:gd name="connsiteY141" fmla="*/ 10009 h 10039"/>
              <a:gd name="connsiteX142" fmla="*/ 4904 w 10800"/>
              <a:gd name="connsiteY142" fmla="*/ 10021 h 10039"/>
              <a:gd name="connsiteX143" fmla="*/ 5164 w 10800"/>
              <a:gd name="connsiteY143" fmla="*/ 9970 h 10039"/>
              <a:gd name="connsiteX144" fmla="*/ 5322 w 10800"/>
              <a:gd name="connsiteY144" fmla="*/ 9939 h 10039"/>
              <a:gd name="connsiteX145" fmla="*/ 5531 w 10800"/>
              <a:gd name="connsiteY145" fmla="*/ 9657 h 10039"/>
              <a:gd name="connsiteX146" fmla="*/ 5698 w 10800"/>
              <a:gd name="connsiteY146" fmla="*/ 9547 h 10039"/>
              <a:gd name="connsiteX147" fmla="*/ 5794 w 10800"/>
              <a:gd name="connsiteY147" fmla="*/ 9354 h 10039"/>
              <a:gd name="connsiteX148" fmla="*/ 6000 w 10800"/>
              <a:gd name="connsiteY148" fmla="*/ 9033 h 10039"/>
              <a:gd name="connsiteX149" fmla="*/ 6203 w 10800"/>
              <a:gd name="connsiteY149" fmla="*/ 8909 h 10039"/>
              <a:gd name="connsiteX150" fmla="*/ 6462 w 10800"/>
              <a:gd name="connsiteY150" fmla="*/ 9060 h 10039"/>
              <a:gd name="connsiteX151" fmla="*/ 6654 w 10800"/>
              <a:gd name="connsiteY151" fmla="*/ 9274 h 10039"/>
              <a:gd name="connsiteX152" fmla="*/ 6787 w 10800"/>
              <a:gd name="connsiteY152" fmla="*/ 9188 h 10039"/>
              <a:gd name="connsiteX153" fmla="*/ 6889 w 10800"/>
              <a:gd name="connsiteY153" fmla="*/ 9103 h 10039"/>
              <a:gd name="connsiteX154" fmla="*/ 7008 w 10800"/>
              <a:gd name="connsiteY154" fmla="*/ 8952 h 10039"/>
              <a:gd name="connsiteX155" fmla="*/ 7135 w 10800"/>
              <a:gd name="connsiteY155" fmla="*/ 8725 h 10039"/>
              <a:gd name="connsiteX156" fmla="*/ 7246 w 10800"/>
              <a:gd name="connsiteY156" fmla="*/ 8751 h 10039"/>
              <a:gd name="connsiteX157" fmla="*/ 7280 w 10800"/>
              <a:gd name="connsiteY157" fmla="*/ 8902 h 10039"/>
              <a:gd name="connsiteX158" fmla="*/ 7225 w 10800"/>
              <a:gd name="connsiteY158" fmla="*/ 9209 h 10039"/>
              <a:gd name="connsiteX159" fmla="*/ 7527 w 10800"/>
              <a:gd name="connsiteY159" fmla="*/ 9029 h 10039"/>
              <a:gd name="connsiteX160" fmla="*/ 7695 w 10800"/>
              <a:gd name="connsiteY160" fmla="*/ 8822 h 10039"/>
              <a:gd name="connsiteX161" fmla="*/ 8162 w 10800"/>
              <a:gd name="connsiteY161" fmla="*/ 8683 h 10039"/>
              <a:gd name="connsiteX162" fmla="*/ 8344 w 10800"/>
              <a:gd name="connsiteY162" fmla="*/ 8614 h 10039"/>
              <a:gd name="connsiteX163" fmla="*/ 8720 w 10800"/>
              <a:gd name="connsiteY163" fmla="*/ 8476 h 10039"/>
              <a:gd name="connsiteX164" fmla="*/ 8953 w 10800"/>
              <a:gd name="connsiteY164" fmla="*/ 8359 h 10039"/>
              <a:gd name="connsiteX165" fmla="*/ 9692 w 10800"/>
              <a:gd name="connsiteY165" fmla="*/ 8429 h 10039"/>
              <a:gd name="connsiteX166" fmla="*/ 10004 w 10800"/>
              <a:gd name="connsiteY166" fmla="*/ 8290 h 10039"/>
              <a:gd name="connsiteX167" fmla="*/ 10017 w 10800"/>
              <a:gd name="connsiteY167" fmla="*/ 8198 h 10039"/>
              <a:gd name="connsiteX168" fmla="*/ 10133 w 10800"/>
              <a:gd name="connsiteY168" fmla="*/ 8129 h 10039"/>
              <a:gd name="connsiteX0" fmla="*/ 10614 w 10800"/>
              <a:gd name="connsiteY0" fmla="*/ 5229 h 10039"/>
              <a:gd name="connsiteX1" fmla="*/ 10354 w 10800"/>
              <a:gd name="connsiteY1" fmla="*/ 4695 h 10039"/>
              <a:gd name="connsiteX2" fmla="*/ 10325 w 10800"/>
              <a:gd name="connsiteY2" fmla="*/ 3924 h 10039"/>
              <a:gd name="connsiteX3" fmla="*/ 10618 w 10800"/>
              <a:gd name="connsiteY3" fmla="*/ 3238 h 10039"/>
              <a:gd name="connsiteX4" fmla="*/ 10797 w 10800"/>
              <a:gd name="connsiteY4" fmla="*/ 2041 h 10039"/>
              <a:gd name="connsiteX5" fmla="*/ 10390 w 10800"/>
              <a:gd name="connsiteY5" fmla="*/ 1734 h 10039"/>
              <a:gd name="connsiteX6" fmla="*/ 10032 w 10800"/>
              <a:gd name="connsiteY6" fmla="*/ 2077 h 10039"/>
              <a:gd name="connsiteX7" fmla="*/ 9758 w 10800"/>
              <a:gd name="connsiteY7" fmla="*/ 1990 h 10039"/>
              <a:gd name="connsiteX8" fmla="*/ 9607 w 10800"/>
              <a:gd name="connsiteY8" fmla="*/ 2045 h 10039"/>
              <a:gd name="connsiteX9" fmla="*/ 9419 w 10800"/>
              <a:gd name="connsiteY9" fmla="*/ 1863 h 10039"/>
              <a:gd name="connsiteX10" fmla="*/ 9146 w 10800"/>
              <a:gd name="connsiteY10" fmla="*/ 1931 h 10039"/>
              <a:gd name="connsiteX11" fmla="*/ 8463 w 10800"/>
              <a:gd name="connsiteY11" fmla="*/ 2104 h 10039"/>
              <a:gd name="connsiteX12" fmla="*/ 8276 w 10800"/>
              <a:gd name="connsiteY12" fmla="*/ 1822 h 10039"/>
              <a:gd name="connsiteX13" fmla="*/ 8159 w 10800"/>
              <a:gd name="connsiteY13" fmla="*/ 1974 h 10039"/>
              <a:gd name="connsiteX14" fmla="*/ 7817 w 10800"/>
              <a:gd name="connsiteY14" fmla="*/ 1752 h 10039"/>
              <a:gd name="connsiteX15" fmla="*/ 7611 w 10800"/>
              <a:gd name="connsiteY15" fmla="*/ 1488 h 10039"/>
              <a:gd name="connsiteX16" fmla="*/ 7391 w 10800"/>
              <a:gd name="connsiteY16" fmla="*/ 1676 h 10039"/>
              <a:gd name="connsiteX17" fmla="*/ 7152 w 10800"/>
              <a:gd name="connsiteY17" fmla="*/ 1329 h 10039"/>
              <a:gd name="connsiteX18" fmla="*/ 7076 w 10800"/>
              <a:gd name="connsiteY18" fmla="*/ 901 h 10039"/>
              <a:gd name="connsiteX19" fmla="*/ 6751 w 10800"/>
              <a:gd name="connsiteY19" fmla="*/ 1108 h 10039"/>
              <a:gd name="connsiteX20" fmla="*/ 6521 w 10800"/>
              <a:gd name="connsiteY20" fmla="*/ 809 h 10039"/>
              <a:gd name="connsiteX21" fmla="*/ 6424 w 10800"/>
              <a:gd name="connsiteY21" fmla="*/ 304 h 10039"/>
              <a:gd name="connsiteX22" fmla="*/ 6334 w 10800"/>
              <a:gd name="connsiteY22" fmla="*/ 377 h 10039"/>
              <a:gd name="connsiteX23" fmla="*/ 6054 w 10800"/>
              <a:gd name="connsiteY23" fmla="*/ 506 h 10039"/>
              <a:gd name="connsiteX24" fmla="*/ 5310 w 10800"/>
              <a:gd name="connsiteY24" fmla="*/ 519 h 10039"/>
              <a:gd name="connsiteX25" fmla="*/ 4939 w 10800"/>
              <a:gd name="connsiteY25" fmla="*/ 694 h 10039"/>
              <a:gd name="connsiteX26" fmla="*/ 4764 w 10800"/>
              <a:gd name="connsiteY26" fmla="*/ 786 h 10039"/>
              <a:gd name="connsiteX27" fmla="*/ 4570 w 10800"/>
              <a:gd name="connsiteY27" fmla="*/ 766 h 10039"/>
              <a:gd name="connsiteX28" fmla="*/ 4349 w 10800"/>
              <a:gd name="connsiteY28" fmla="*/ 974 h 10039"/>
              <a:gd name="connsiteX29" fmla="*/ 4116 w 10800"/>
              <a:gd name="connsiteY29" fmla="*/ 1343 h 10039"/>
              <a:gd name="connsiteX30" fmla="*/ 3934 w 10800"/>
              <a:gd name="connsiteY30" fmla="*/ 1435 h 10039"/>
              <a:gd name="connsiteX31" fmla="*/ 3818 w 10800"/>
              <a:gd name="connsiteY31" fmla="*/ 1851 h 10039"/>
              <a:gd name="connsiteX32" fmla="*/ 3740 w 10800"/>
              <a:gd name="connsiteY32" fmla="*/ 1943 h 10039"/>
              <a:gd name="connsiteX33" fmla="*/ 3584 w 10800"/>
              <a:gd name="connsiteY33" fmla="*/ 1874 h 10039"/>
              <a:gd name="connsiteX34" fmla="*/ 3571 w 10800"/>
              <a:gd name="connsiteY34" fmla="*/ 1805 h 10039"/>
              <a:gd name="connsiteX35" fmla="*/ 3481 w 10800"/>
              <a:gd name="connsiteY35" fmla="*/ 1920 h 10039"/>
              <a:gd name="connsiteX36" fmla="*/ 3073 w 10800"/>
              <a:gd name="connsiteY36" fmla="*/ 1808 h 10039"/>
              <a:gd name="connsiteX37" fmla="*/ 2521 w 10800"/>
              <a:gd name="connsiteY37" fmla="*/ 1828 h 10039"/>
              <a:gd name="connsiteX38" fmla="*/ 1731 w 10800"/>
              <a:gd name="connsiteY38" fmla="*/ 828 h 10039"/>
              <a:gd name="connsiteX39" fmla="*/ 1593 w 10800"/>
              <a:gd name="connsiteY39" fmla="*/ 1 h 10039"/>
              <a:gd name="connsiteX40" fmla="*/ 444 w 10800"/>
              <a:gd name="connsiteY40" fmla="*/ 278 h 10039"/>
              <a:gd name="connsiteX41" fmla="*/ 0 w 10800"/>
              <a:gd name="connsiteY41" fmla="*/ 1861 h 10039"/>
              <a:gd name="connsiteX42" fmla="*/ 338 w 10800"/>
              <a:gd name="connsiteY42" fmla="*/ 2335 h 10039"/>
              <a:gd name="connsiteX43" fmla="*/ 580 w 10800"/>
              <a:gd name="connsiteY43" fmla="*/ 2603 h 10039"/>
              <a:gd name="connsiteX44" fmla="*/ 1447 w 10800"/>
              <a:gd name="connsiteY44" fmla="*/ 2067 h 10039"/>
              <a:gd name="connsiteX45" fmla="*/ 2651 w 10800"/>
              <a:gd name="connsiteY45" fmla="*/ 2428 h 10039"/>
              <a:gd name="connsiteX46" fmla="*/ 2638 w 10800"/>
              <a:gd name="connsiteY46" fmla="*/ 2566 h 10039"/>
              <a:gd name="connsiteX47" fmla="*/ 2417 w 10800"/>
              <a:gd name="connsiteY47" fmla="*/ 2589 h 10039"/>
              <a:gd name="connsiteX48" fmla="*/ 2391 w 10800"/>
              <a:gd name="connsiteY48" fmla="*/ 2659 h 10039"/>
              <a:gd name="connsiteX49" fmla="*/ 2184 w 10800"/>
              <a:gd name="connsiteY49" fmla="*/ 2728 h 10039"/>
              <a:gd name="connsiteX50" fmla="*/ 2171 w 10800"/>
              <a:gd name="connsiteY50" fmla="*/ 2798 h 10039"/>
              <a:gd name="connsiteX51" fmla="*/ 2132 w 10800"/>
              <a:gd name="connsiteY51" fmla="*/ 2821 h 10039"/>
              <a:gd name="connsiteX52" fmla="*/ 2099 w 10800"/>
              <a:gd name="connsiteY52" fmla="*/ 2909 h 10039"/>
              <a:gd name="connsiteX53" fmla="*/ 2076 w 10800"/>
              <a:gd name="connsiteY53" fmla="*/ 3062 h 10039"/>
              <a:gd name="connsiteX54" fmla="*/ 1800 w 10800"/>
              <a:gd name="connsiteY54" fmla="*/ 2912 h 10039"/>
              <a:gd name="connsiteX55" fmla="*/ 1386 w 10800"/>
              <a:gd name="connsiteY55" fmla="*/ 2667 h 10039"/>
              <a:gd name="connsiteX56" fmla="*/ 1269 w 10800"/>
              <a:gd name="connsiteY56" fmla="*/ 2661 h 10039"/>
              <a:gd name="connsiteX57" fmla="*/ 1370 w 10800"/>
              <a:gd name="connsiteY57" fmla="*/ 3018 h 10039"/>
              <a:gd name="connsiteX58" fmla="*/ 1155 w 10800"/>
              <a:gd name="connsiteY58" fmla="*/ 2964 h 10039"/>
              <a:gd name="connsiteX59" fmla="*/ 1046 w 10800"/>
              <a:gd name="connsiteY59" fmla="*/ 2833 h 10039"/>
              <a:gd name="connsiteX60" fmla="*/ 716 w 10800"/>
              <a:gd name="connsiteY60" fmla="*/ 2857 h 10039"/>
              <a:gd name="connsiteX61" fmla="*/ 485 w 10800"/>
              <a:gd name="connsiteY61" fmla="*/ 2931 h 10039"/>
              <a:gd name="connsiteX62" fmla="*/ 394 w 10800"/>
              <a:gd name="connsiteY62" fmla="*/ 3297 h 10039"/>
              <a:gd name="connsiteX63" fmla="*/ 395 w 10800"/>
              <a:gd name="connsiteY63" fmla="*/ 3443 h 10039"/>
              <a:gd name="connsiteX64" fmla="*/ 290 w 10800"/>
              <a:gd name="connsiteY64" fmla="*/ 3535 h 10039"/>
              <a:gd name="connsiteX65" fmla="*/ 238 w 10800"/>
              <a:gd name="connsiteY65" fmla="*/ 3675 h 10039"/>
              <a:gd name="connsiteX66" fmla="*/ 278 w 10800"/>
              <a:gd name="connsiteY66" fmla="*/ 3821 h 10039"/>
              <a:gd name="connsiteX67" fmla="*/ 234 w 10800"/>
              <a:gd name="connsiteY67" fmla="*/ 4060 h 10039"/>
              <a:gd name="connsiteX68" fmla="*/ 200 w 10800"/>
              <a:gd name="connsiteY68" fmla="*/ 4221 h 10039"/>
              <a:gd name="connsiteX69" fmla="*/ 278 w 10800"/>
              <a:gd name="connsiteY69" fmla="*/ 4352 h 10039"/>
              <a:gd name="connsiteX70" fmla="*/ 441 w 10800"/>
              <a:gd name="connsiteY70" fmla="*/ 4337 h 10039"/>
              <a:gd name="connsiteX71" fmla="*/ 583 w 10800"/>
              <a:gd name="connsiteY71" fmla="*/ 4240 h 10039"/>
              <a:gd name="connsiteX72" fmla="*/ 756 w 10800"/>
              <a:gd name="connsiteY72" fmla="*/ 4324 h 10039"/>
              <a:gd name="connsiteX73" fmla="*/ 559 w 10800"/>
              <a:gd name="connsiteY73" fmla="*/ 4460 h 10039"/>
              <a:gd name="connsiteX74" fmla="*/ 658 w 10800"/>
              <a:gd name="connsiteY74" fmla="*/ 4846 h 10039"/>
              <a:gd name="connsiteX75" fmla="*/ 674 w 10800"/>
              <a:gd name="connsiteY75" fmla="*/ 5059 h 10039"/>
              <a:gd name="connsiteX76" fmla="*/ 615 w 10800"/>
              <a:gd name="connsiteY76" fmla="*/ 5174 h 10039"/>
              <a:gd name="connsiteX77" fmla="*/ 640 w 10800"/>
              <a:gd name="connsiteY77" fmla="*/ 5244 h 10039"/>
              <a:gd name="connsiteX78" fmla="*/ 615 w 10800"/>
              <a:gd name="connsiteY78" fmla="*/ 5382 h 10039"/>
              <a:gd name="connsiteX79" fmla="*/ 585 w 10800"/>
              <a:gd name="connsiteY79" fmla="*/ 5388 h 10039"/>
              <a:gd name="connsiteX80" fmla="*/ 638 w 10800"/>
              <a:gd name="connsiteY80" fmla="*/ 5790 h 10039"/>
              <a:gd name="connsiteX81" fmla="*/ 445 w 10800"/>
              <a:gd name="connsiteY81" fmla="*/ 5628 h 10039"/>
              <a:gd name="connsiteX82" fmla="*/ 292 w 10800"/>
              <a:gd name="connsiteY82" fmla="*/ 5618 h 10039"/>
              <a:gd name="connsiteX83" fmla="*/ 371 w 10800"/>
              <a:gd name="connsiteY83" fmla="*/ 5949 h 10039"/>
              <a:gd name="connsiteX84" fmla="*/ 283 w 10800"/>
              <a:gd name="connsiteY84" fmla="*/ 5944 h 10039"/>
              <a:gd name="connsiteX85" fmla="*/ 209 w 10800"/>
              <a:gd name="connsiteY85" fmla="*/ 6131 h 10039"/>
              <a:gd name="connsiteX86" fmla="*/ 449 w 10800"/>
              <a:gd name="connsiteY86" fmla="*/ 6309 h 10039"/>
              <a:gd name="connsiteX87" fmla="*/ 547 w 10800"/>
              <a:gd name="connsiteY87" fmla="*/ 6349 h 10039"/>
              <a:gd name="connsiteX88" fmla="*/ 812 w 10800"/>
              <a:gd name="connsiteY88" fmla="*/ 6563 h 10039"/>
              <a:gd name="connsiteX89" fmla="*/ 853 w 10800"/>
              <a:gd name="connsiteY89" fmla="*/ 6806 h 10039"/>
              <a:gd name="connsiteX90" fmla="*/ 763 w 10800"/>
              <a:gd name="connsiteY90" fmla="*/ 6962 h 10039"/>
              <a:gd name="connsiteX91" fmla="*/ 446 w 10800"/>
              <a:gd name="connsiteY91" fmla="*/ 6744 h 10039"/>
              <a:gd name="connsiteX92" fmla="*/ 387 w 10800"/>
              <a:gd name="connsiteY92" fmla="*/ 6872 h 10039"/>
              <a:gd name="connsiteX93" fmla="*/ 312 w 10800"/>
              <a:gd name="connsiteY93" fmla="*/ 7056 h 10039"/>
              <a:gd name="connsiteX94" fmla="*/ 449 w 10800"/>
              <a:gd name="connsiteY94" fmla="*/ 7032 h 10039"/>
              <a:gd name="connsiteX95" fmla="*/ 579 w 10800"/>
              <a:gd name="connsiteY95" fmla="*/ 7153 h 10039"/>
              <a:gd name="connsiteX96" fmla="*/ 719 w 10800"/>
              <a:gd name="connsiteY96" fmla="*/ 7114 h 10039"/>
              <a:gd name="connsiteX97" fmla="*/ 799 w 10800"/>
              <a:gd name="connsiteY97" fmla="*/ 7321 h 10039"/>
              <a:gd name="connsiteX98" fmla="*/ 731 w 10800"/>
              <a:gd name="connsiteY98" fmla="*/ 7436 h 10039"/>
              <a:gd name="connsiteX99" fmla="*/ 744 w 10800"/>
              <a:gd name="connsiteY99" fmla="*/ 7599 h 10039"/>
              <a:gd name="connsiteX100" fmla="*/ 930 w 10800"/>
              <a:gd name="connsiteY100" fmla="*/ 7763 h 10039"/>
              <a:gd name="connsiteX101" fmla="*/ 911 w 10800"/>
              <a:gd name="connsiteY101" fmla="*/ 7953 h 10039"/>
              <a:gd name="connsiteX102" fmla="*/ 823 w 10800"/>
              <a:gd name="connsiteY102" fmla="*/ 7967 h 10039"/>
              <a:gd name="connsiteX103" fmla="*/ 783 w 10800"/>
              <a:gd name="connsiteY103" fmla="*/ 8215 h 10039"/>
              <a:gd name="connsiteX104" fmla="*/ 952 w 10800"/>
              <a:gd name="connsiteY104" fmla="*/ 8157 h 10039"/>
              <a:gd name="connsiteX105" fmla="*/ 1436 w 10800"/>
              <a:gd name="connsiteY105" fmla="*/ 8263 h 10039"/>
              <a:gd name="connsiteX106" fmla="*/ 1255 w 10800"/>
              <a:gd name="connsiteY106" fmla="*/ 8496 h 10039"/>
              <a:gd name="connsiteX107" fmla="*/ 985 w 10800"/>
              <a:gd name="connsiteY107" fmla="*/ 8456 h 10039"/>
              <a:gd name="connsiteX108" fmla="*/ 900 w 10800"/>
              <a:gd name="connsiteY108" fmla="*/ 8545 h 10039"/>
              <a:gd name="connsiteX109" fmla="*/ 871 w 10800"/>
              <a:gd name="connsiteY109" fmla="*/ 8705 h 10039"/>
              <a:gd name="connsiteX110" fmla="*/ 1004 w 10800"/>
              <a:gd name="connsiteY110" fmla="*/ 8729 h 10039"/>
              <a:gd name="connsiteX111" fmla="*/ 1419 w 10800"/>
              <a:gd name="connsiteY111" fmla="*/ 8729 h 10039"/>
              <a:gd name="connsiteX112" fmla="*/ 1535 w 10800"/>
              <a:gd name="connsiteY112" fmla="*/ 8637 h 10039"/>
              <a:gd name="connsiteX113" fmla="*/ 1614 w 10800"/>
              <a:gd name="connsiteY113" fmla="*/ 8545 h 10039"/>
              <a:gd name="connsiteX114" fmla="*/ 1740 w 10800"/>
              <a:gd name="connsiteY114" fmla="*/ 8705 h 10039"/>
              <a:gd name="connsiteX115" fmla="*/ 1655 w 10800"/>
              <a:gd name="connsiteY115" fmla="*/ 8918 h 10039"/>
              <a:gd name="connsiteX116" fmla="*/ 1515 w 10800"/>
              <a:gd name="connsiteY116" fmla="*/ 9135 h 10039"/>
              <a:gd name="connsiteX117" fmla="*/ 1419 w 10800"/>
              <a:gd name="connsiteY117" fmla="*/ 9214 h 10039"/>
              <a:gd name="connsiteX118" fmla="*/ 1614 w 10800"/>
              <a:gd name="connsiteY118" fmla="*/ 9304 h 10039"/>
              <a:gd name="connsiteX119" fmla="*/ 1769 w 10800"/>
              <a:gd name="connsiteY119" fmla="*/ 9181 h 10039"/>
              <a:gd name="connsiteX120" fmla="*/ 1941 w 10800"/>
              <a:gd name="connsiteY120" fmla="*/ 8924 h 10039"/>
              <a:gd name="connsiteX121" fmla="*/ 1999 w 10800"/>
              <a:gd name="connsiteY121" fmla="*/ 9037 h 10039"/>
              <a:gd name="connsiteX122" fmla="*/ 2042 w 10800"/>
              <a:gd name="connsiteY122" fmla="*/ 9237 h 10039"/>
              <a:gd name="connsiteX123" fmla="*/ 2119 w 10800"/>
              <a:gd name="connsiteY123" fmla="*/ 9283 h 10039"/>
              <a:gd name="connsiteX124" fmla="*/ 2223 w 10800"/>
              <a:gd name="connsiteY124" fmla="*/ 9329 h 10039"/>
              <a:gd name="connsiteX125" fmla="*/ 2184 w 10800"/>
              <a:gd name="connsiteY125" fmla="*/ 9352 h 10039"/>
              <a:gd name="connsiteX126" fmla="*/ 2274 w 10800"/>
              <a:gd name="connsiteY126" fmla="*/ 9560 h 10039"/>
              <a:gd name="connsiteX127" fmla="*/ 2287 w 10800"/>
              <a:gd name="connsiteY127" fmla="*/ 9814 h 10039"/>
              <a:gd name="connsiteX128" fmla="*/ 2378 w 10800"/>
              <a:gd name="connsiteY128" fmla="*/ 9837 h 10039"/>
              <a:gd name="connsiteX129" fmla="*/ 2384 w 10800"/>
              <a:gd name="connsiteY129" fmla="*/ 9811 h 10039"/>
              <a:gd name="connsiteX130" fmla="*/ 2563 w 10800"/>
              <a:gd name="connsiteY130" fmla="*/ 9729 h 10039"/>
              <a:gd name="connsiteX131" fmla="*/ 2848 w 10800"/>
              <a:gd name="connsiteY131" fmla="*/ 9687 h 10039"/>
              <a:gd name="connsiteX132" fmla="*/ 3078 w 10800"/>
              <a:gd name="connsiteY132" fmla="*/ 9688 h 10039"/>
              <a:gd name="connsiteX133" fmla="*/ 3117 w 10800"/>
              <a:gd name="connsiteY133" fmla="*/ 9358 h 10039"/>
              <a:gd name="connsiteX134" fmla="*/ 3113 w 10800"/>
              <a:gd name="connsiteY134" fmla="*/ 9030 h 10039"/>
              <a:gd name="connsiteX135" fmla="*/ 3255 w 10800"/>
              <a:gd name="connsiteY135" fmla="*/ 8748 h 10039"/>
              <a:gd name="connsiteX136" fmla="*/ 3649 w 10800"/>
              <a:gd name="connsiteY136" fmla="*/ 8875 h 10039"/>
              <a:gd name="connsiteX137" fmla="*/ 3934 w 10800"/>
              <a:gd name="connsiteY137" fmla="*/ 8983 h 10039"/>
              <a:gd name="connsiteX138" fmla="*/ 4158 w 10800"/>
              <a:gd name="connsiteY138" fmla="*/ 9231 h 10039"/>
              <a:gd name="connsiteX139" fmla="*/ 4352 w 10800"/>
              <a:gd name="connsiteY139" fmla="*/ 9554 h 10039"/>
              <a:gd name="connsiteX140" fmla="*/ 4495 w 10800"/>
              <a:gd name="connsiteY140" fmla="*/ 9800 h 10039"/>
              <a:gd name="connsiteX141" fmla="*/ 4702 w 10800"/>
              <a:gd name="connsiteY141" fmla="*/ 10009 h 10039"/>
              <a:gd name="connsiteX142" fmla="*/ 4904 w 10800"/>
              <a:gd name="connsiteY142" fmla="*/ 10021 h 10039"/>
              <a:gd name="connsiteX143" fmla="*/ 5164 w 10800"/>
              <a:gd name="connsiteY143" fmla="*/ 9970 h 10039"/>
              <a:gd name="connsiteX144" fmla="*/ 5322 w 10800"/>
              <a:gd name="connsiteY144" fmla="*/ 9939 h 10039"/>
              <a:gd name="connsiteX145" fmla="*/ 5531 w 10800"/>
              <a:gd name="connsiteY145" fmla="*/ 9657 h 10039"/>
              <a:gd name="connsiteX146" fmla="*/ 5698 w 10800"/>
              <a:gd name="connsiteY146" fmla="*/ 9547 h 10039"/>
              <a:gd name="connsiteX147" fmla="*/ 5794 w 10800"/>
              <a:gd name="connsiteY147" fmla="*/ 9354 h 10039"/>
              <a:gd name="connsiteX148" fmla="*/ 6000 w 10800"/>
              <a:gd name="connsiteY148" fmla="*/ 9033 h 10039"/>
              <a:gd name="connsiteX149" fmla="*/ 6203 w 10800"/>
              <a:gd name="connsiteY149" fmla="*/ 8909 h 10039"/>
              <a:gd name="connsiteX150" fmla="*/ 6462 w 10800"/>
              <a:gd name="connsiteY150" fmla="*/ 9060 h 10039"/>
              <a:gd name="connsiteX151" fmla="*/ 6654 w 10800"/>
              <a:gd name="connsiteY151" fmla="*/ 9274 h 10039"/>
              <a:gd name="connsiteX152" fmla="*/ 6787 w 10800"/>
              <a:gd name="connsiteY152" fmla="*/ 9188 h 10039"/>
              <a:gd name="connsiteX153" fmla="*/ 6889 w 10800"/>
              <a:gd name="connsiteY153" fmla="*/ 9103 h 10039"/>
              <a:gd name="connsiteX154" fmla="*/ 7008 w 10800"/>
              <a:gd name="connsiteY154" fmla="*/ 8952 h 10039"/>
              <a:gd name="connsiteX155" fmla="*/ 7135 w 10800"/>
              <a:gd name="connsiteY155" fmla="*/ 8725 h 10039"/>
              <a:gd name="connsiteX156" fmla="*/ 7246 w 10800"/>
              <a:gd name="connsiteY156" fmla="*/ 8751 h 10039"/>
              <a:gd name="connsiteX157" fmla="*/ 7280 w 10800"/>
              <a:gd name="connsiteY157" fmla="*/ 8902 h 10039"/>
              <a:gd name="connsiteX158" fmla="*/ 7225 w 10800"/>
              <a:gd name="connsiteY158" fmla="*/ 9209 h 10039"/>
              <a:gd name="connsiteX159" fmla="*/ 7527 w 10800"/>
              <a:gd name="connsiteY159" fmla="*/ 9029 h 10039"/>
              <a:gd name="connsiteX160" fmla="*/ 7695 w 10800"/>
              <a:gd name="connsiteY160" fmla="*/ 8822 h 10039"/>
              <a:gd name="connsiteX161" fmla="*/ 8162 w 10800"/>
              <a:gd name="connsiteY161" fmla="*/ 8683 h 10039"/>
              <a:gd name="connsiteX162" fmla="*/ 8344 w 10800"/>
              <a:gd name="connsiteY162" fmla="*/ 8614 h 10039"/>
              <a:gd name="connsiteX163" fmla="*/ 8720 w 10800"/>
              <a:gd name="connsiteY163" fmla="*/ 8476 h 10039"/>
              <a:gd name="connsiteX164" fmla="*/ 8953 w 10800"/>
              <a:gd name="connsiteY164" fmla="*/ 8359 h 10039"/>
              <a:gd name="connsiteX165" fmla="*/ 9692 w 10800"/>
              <a:gd name="connsiteY165" fmla="*/ 8429 h 10039"/>
              <a:gd name="connsiteX166" fmla="*/ 10004 w 10800"/>
              <a:gd name="connsiteY166" fmla="*/ 8290 h 10039"/>
              <a:gd name="connsiteX167" fmla="*/ 10017 w 10800"/>
              <a:gd name="connsiteY167" fmla="*/ 8198 h 10039"/>
              <a:gd name="connsiteX168" fmla="*/ 10133 w 10800"/>
              <a:gd name="connsiteY168" fmla="*/ 8129 h 10039"/>
              <a:gd name="connsiteX0" fmla="*/ 10614 w 10800"/>
              <a:gd name="connsiteY0" fmla="*/ 5229 h 10039"/>
              <a:gd name="connsiteX1" fmla="*/ 10597 w 10800"/>
              <a:gd name="connsiteY1" fmla="*/ 4536 h 10039"/>
              <a:gd name="connsiteX2" fmla="*/ 10325 w 10800"/>
              <a:gd name="connsiteY2" fmla="*/ 3924 h 10039"/>
              <a:gd name="connsiteX3" fmla="*/ 10618 w 10800"/>
              <a:gd name="connsiteY3" fmla="*/ 3238 h 10039"/>
              <a:gd name="connsiteX4" fmla="*/ 10797 w 10800"/>
              <a:gd name="connsiteY4" fmla="*/ 2041 h 10039"/>
              <a:gd name="connsiteX5" fmla="*/ 10390 w 10800"/>
              <a:gd name="connsiteY5" fmla="*/ 1734 h 10039"/>
              <a:gd name="connsiteX6" fmla="*/ 10032 w 10800"/>
              <a:gd name="connsiteY6" fmla="*/ 2077 h 10039"/>
              <a:gd name="connsiteX7" fmla="*/ 9758 w 10800"/>
              <a:gd name="connsiteY7" fmla="*/ 1990 h 10039"/>
              <a:gd name="connsiteX8" fmla="*/ 9607 w 10800"/>
              <a:gd name="connsiteY8" fmla="*/ 2045 h 10039"/>
              <a:gd name="connsiteX9" fmla="*/ 9419 w 10800"/>
              <a:gd name="connsiteY9" fmla="*/ 1863 h 10039"/>
              <a:gd name="connsiteX10" fmla="*/ 9146 w 10800"/>
              <a:gd name="connsiteY10" fmla="*/ 1931 h 10039"/>
              <a:gd name="connsiteX11" fmla="*/ 8463 w 10800"/>
              <a:gd name="connsiteY11" fmla="*/ 2104 h 10039"/>
              <a:gd name="connsiteX12" fmla="*/ 8276 w 10800"/>
              <a:gd name="connsiteY12" fmla="*/ 1822 h 10039"/>
              <a:gd name="connsiteX13" fmla="*/ 8159 w 10800"/>
              <a:gd name="connsiteY13" fmla="*/ 1974 h 10039"/>
              <a:gd name="connsiteX14" fmla="*/ 7817 w 10800"/>
              <a:gd name="connsiteY14" fmla="*/ 1752 h 10039"/>
              <a:gd name="connsiteX15" fmla="*/ 7611 w 10800"/>
              <a:gd name="connsiteY15" fmla="*/ 1488 h 10039"/>
              <a:gd name="connsiteX16" fmla="*/ 7391 w 10800"/>
              <a:gd name="connsiteY16" fmla="*/ 1676 h 10039"/>
              <a:gd name="connsiteX17" fmla="*/ 7152 w 10800"/>
              <a:gd name="connsiteY17" fmla="*/ 1329 h 10039"/>
              <a:gd name="connsiteX18" fmla="*/ 7076 w 10800"/>
              <a:gd name="connsiteY18" fmla="*/ 901 h 10039"/>
              <a:gd name="connsiteX19" fmla="*/ 6751 w 10800"/>
              <a:gd name="connsiteY19" fmla="*/ 1108 h 10039"/>
              <a:gd name="connsiteX20" fmla="*/ 6521 w 10800"/>
              <a:gd name="connsiteY20" fmla="*/ 809 h 10039"/>
              <a:gd name="connsiteX21" fmla="*/ 6424 w 10800"/>
              <a:gd name="connsiteY21" fmla="*/ 304 h 10039"/>
              <a:gd name="connsiteX22" fmla="*/ 6334 w 10800"/>
              <a:gd name="connsiteY22" fmla="*/ 377 h 10039"/>
              <a:gd name="connsiteX23" fmla="*/ 6054 w 10800"/>
              <a:gd name="connsiteY23" fmla="*/ 506 h 10039"/>
              <a:gd name="connsiteX24" fmla="*/ 5310 w 10800"/>
              <a:gd name="connsiteY24" fmla="*/ 519 h 10039"/>
              <a:gd name="connsiteX25" fmla="*/ 4939 w 10800"/>
              <a:gd name="connsiteY25" fmla="*/ 694 h 10039"/>
              <a:gd name="connsiteX26" fmla="*/ 4764 w 10800"/>
              <a:gd name="connsiteY26" fmla="*/ 786 h 10039"/>
              <a:gd name="connsiteX27" fmla="*/ 4570 w 10800"/>
              <a:gd name="connsiteY27" fmla="*/ 766 h 10039"/>
              <a:gd name="connsiteX28" fmla="*/ 4349 w 10800"/>
              <a:gd name="connsiteY28" fmla="*/ 974 h 10039"/>
              <a:gd name="connsiteX29" fmla="*/ 4116 w 10800"/>
              <a:gd name="connsiteY29" fmla="*/ 1343 h 10039"/>
              <a:gd name="connsiteX30" fmla="*/ 3934 w 10800"/>
              <a:gd name="connsiteY30" fmla="*/ 1435 h 10039"/>
              <a:gd name="connsiteX31" fmla="*/ 3818 w 10800"/>
              <a:gd name="connsiteY31" fmla="*/ 1851 h 10039"/>
              <a:gd name="connsiteX32" fmla="*/ 3740 w 10800"/>
              <a:gd name="connsiteY32" fmla="*/ 1943 h 10039"/>
              <a:gd name="connsiteX33" fmla="*/ 3584 w 10800"/>
              <a:gd name="connsiteY33" fmla="*/ 1874 h 10039"/>
              <a:gd name="connsiteX34" fmla="*/ 3571 w 10800"/>
              <a:gd name="connsiteY34" fmla="*/ 1805 h 10039"/>
              <a:gd name="connsiteX35" fmla="*/ 3481 w 10800"/>
              <a:gd name="connsiteY35" fmla="*/ 1920 h 10039"/>
              <a:gd name="connsiteX36" fmla="*/ 3073 w 10800"/>
              <a:gd name="connsiteY36" fmla="*/ 1808 h 10039"/>
              <a:gd name="connsiteX37" fmla="*/ 2521 w 10800"/>
              <a:gd name="connsiteY37" fmla="*/ 1828 h 10039"/>
              <a:gd name="connsiteX38" fmla="*/ 1731 w 10800"/>
              <a:gd name="connsiteY38" fmla="*/ 828 h 10039"/>
              <a:gd name="connsiteX39" fmla="*/ 1593 w 10800"/>
              <a:gd name="connsiteY39" fmla="*/ 1 h 10039"/>
              <a:gd name="connsiteX40" fmla="*/ 444 w 10800"/>
              <a:gd name="connsiteY40" fmla="*/ 278 h 10039"/>
              <a:gd name="connsiteX41" fmla="*/ 0 w 10800"/>
              <a:gd name="connsiteY41" fmla="*/ 1861 h 10039"/>
              <a:gd name="connsiteX42" fmla="*/ 338 w 10800"/>
              <a:gd name="connsiteY42" fmla="*/ 2335 h 10039"/>
              <a:gd name="connsiteX43" fmla="*/ 580 w 10800"/>
              <a:gd name="connsiteY43" fmla="*/ 2603 h 10039"/>
              <a:gd name="connsiteX44" fmla="*/ 1447 w 10800"/>
              <a:gd name="connsiteY44" fmla="*/ 2067 h 10039"/>
              <a:gd name="connsiteX45" fmla="*/ 2651 w 10800"/>
              <a:gd name="connsiteY45" fmla="*/ 2428 h 10039"/>
              <a:gd name="connsiteX46" fmla="*/ 2638 w 10800"/>
              <a:gd name="connsiteY46" fmla="*/ 2566 h 10039"/>
              <a:gd name="connsiteX47" fmla="*/ 2417 w 10800"/>
              <a:gd name="connsiteY47" fmla="*/ 2589 h 10039"/>
              <a:gd name="connsiteX48" fmla="*/ 2391 w 10800"/>
              <a:gd name="connsiteY48" fmla="*/ 2659 h 10039"/>
              <a:gd name="connsiteX49" fmla="*/ 2184 w 10800"/>
              <a:gd name="connsiteY49" fmla="*/ 2728 h 10039"/>
              <a:gd name="connsiteX50" fmla="*/ 2171 w 10800"/>
              <a:gd name="connsiteY50" fmla="*/ 2798 h 10039"/>
              <a:gd name="connsiteX51" fmla="*/ 2132 w 10800"/>
              <a:gd name="connsiteY51" fmla="*/ 2821 h 10039"/>
              <a:gd name="connsiteX52" fmla="*/ 2099 w 10800"/>
              <a:gd name="connsiteY52" fmla="*/ 2909 h 10039"/>
              <a:gd name="connsiteX53" fmla="*/ 2076 w 10800"/>
              <a:gd name="connsiteY53" fmla="*/ 3062 h 10039"/>
              <a:gd name="connsiteX54" fmla="*/ 1800 w 10800"/>
              <a:gd name="connsiteY54" fmla="*/ 2912 h 10039"/>
              <a:gd name="connsiteX55" fmla="*/ 1386 w 10800"/>
              <a:gd name="connsiteY55" fmla="*/ 2667 h 10039"/>
              <a:gd name="connsiteX56" fmla="*/ 1269 w 10800"/>
              <a:gd name="connsiteY56" fmla="*/ 2661 h 10039"/>
              <a:gd name="connsiteX57" fmla="*/ 1370 w 10800"/>
              <a:gd name="connsiteY57" fmla="*/ 3018 h 10039"/>
              <a:gd name="connsiteX58" fmla="*/ 1155 w 10800"/>
              <a:gd name="connsiteY58" fmla="*/ 2964 h 10039"/>
              <a:gd name="connsiteX59" fmla="*/ 1046 w 10800"/>
              <a:gd name="connsiteY59" fmla="*/ 2833 h 10039"/>
              <a:gd name="connsiteX60" fmla="*/ 716 w 10800"/>
              <a:gd name="connsiteY60" fmla="*/ 2857 h 10039"/>
              <a:gd name="connsiteX61" fmla="*/ 485 w 10800"/>
              <a:gd name="connsiteY61" fmla="*/ 2931 h 10039"/>
              <a:gd name="connsiteX62" fmla="*/ 394 w 10800"/>
              <a:gd name="connsiteY62" fmla="*/ 3297 h 10039"/>
              <a:gd name="connsiteX63" fmla="*/ 395 w 10800"/>
              <a:gd name="connsiteY63" fmla="*/ 3443 h 10039"/>
              <a:gd name="connsiteX64" fmla="*/ 290 w 10800"/>
              <a:gd name="connsiteY64" fmla="*/ 3535 h 10039"/>
              <a:gd name="connsiteX65" fmla="*/ 238 w 10800"/>
              <a:gd name="connsiteY65" fmla="*/ 3675 h 10039"/>
              <a:gd name="connsiteX66" fmla="*/ 278 w 10800"/>
              <a:gd name="connsiteY66" fmla="*/ 3821 h 10039"/>
              <a:gd name="connsiteX67" fmla="*/ 234 w 10800"/>
              <a:gd name="connsiteY67" fmla="*/ 4060 h 10039"/>
              <a:gd name="connsiteX68" fmla="*/ 200 w 10800"/>
              <a:gd name="connsiteY68" fmla="*/ 4221 h 10039"/>
              <a:gd name="connsiteX69" fmla="*/ 278 w 10800"/>
              <a:gd name="connsiteY69" fmla="*/ 4352 h 10039"/>
              <a:gd name="connsiteX70" fmla="*/ 441 w 10800"/>
              <a:gd name="connsiteY70" fmla="*/ 4337 h 10039"/>
              <a:gd name="connsiteX71" fmla="*/ 583 w 10800"/>
              <a:gd name="connsiteY71" fmla="*/ 4240 h 10039"/>
              <a:gd name="connsiteX72" fmla="*/ 756 w 10800"/>
              <a:gd name="connsiteY72" fmla="*/ 4324 h 10039"/>
              <a:gd name="connsiteX73" fmla="*/ 559 w 10800"/>
              <a:gd name="connsiteY73" fmla="*/ 4460 h 10039"/>
              <a:gd name="connsiteX74" fmla="*/ 658 w 10800"/>
              <a:gd name="connsiteY74" fmla="*/ 4846 h 10039"/>
              <a:gd name="connsiteX75" fmla="*/ 674 w 10800"/>
              <a:gd name="connsiteY75" fmla="*/ 5059 h 10039"/>
              <a:gd name="connsiteX76" fmla="*/ 615 w 10800"/>
              <a:gd name="connsiteY76" fmla="*/ 5174 h 10039"/>
              <a:gd name="connsiteX77" fmla="*/ 640 w 10800"/>
              <a:gd name="connsiteY77" fmla="*/ 5244 h 10039"/>
              <a:gd name="connsiteX78" fmla="*/ 615 w 10800"/>
              <a:gd name="connsiteY78" fmla="*/ 5382 h 10039"/>
              <a:gd name="connsiteX79" fmla="*/ 585 w 10800"/>
              <a:gd name="connsiteY79" fmla="*/ 5388 h 10039"/>
              <a:gd name="connsiteX80" fmla="*/ 638 w 10800"/>
              <a:gd name="connsiteY80" fmla="*/ 5790 h 10039"/>
              <a:gd name="connsiteX81" fmla="*/ 445 w 10800"/>
              <a:gd name="connsiteY81" fmla="*/ 5628 h 10039"/>
              <a:gd name="connsiteX82" fmla="*/ 292 w 10800"/>
              <a:gd name="connsiteY82" fmla="*/ 5618 h 10039"/>
              <a:gd name="connsiteX83" fmla="*/ 371 w 10800"/>
              <a:gd name="connsiteY83" fmla="*/ 5949 h 10039"/>
              <a:gd name="connsiteX84" fmla="*/ 283 w 10800"/>
              <a:gd name="connsiteY84" fmla="*/ 5944 h 10039"/>
              <a:gd name="connsiteX85" fmla="*/ 209 w 10800"/>
              <a:gd name="connsiteY85" fmla="*/ 6131 h 10039"/>
              <a:gd name="connsiteX86" fmla="*/ 449 w 10800"/>
              <a:gd name="connsiteY86" fmla="*/ 6309 h 10039"/>
              <a:gd name="connsiteX87" fmla="*/ 547 w 10800"/>
              <a:gd name="connsiteY87" fmla="*/ 6349 h 10039"/>
              <a:gd name="connsiteX88" fmla="*/ 812 w 10800"/>
              <a:gd name="connsiteY88" fmla="*/ 6563 h 10039"/>
              <a:gd name="connsiteX89" fmla="*/ 853 w 10800"/>
              <a:gd name="connsiteY89" fmla="*/ 6806 h 10039"/>
              <a:gd name="connsiteX90" fmla="*/ 763 w 10800"/>
              <a:gd name="connsiteY90" fmla="*/ 6962 h 10039"/>
              <a:gd name="connsiteX91" fmla="*/ 446 w 10800"/>
              <a:gd name="connsiteY91" fmla="*/ 6744 h 10039"/>
              <a:gd name="connsiteX92" fmla="*/ 387 w 10800"/>
              <a:gd name="connsiteY92" fmla="*/ 6872 h 10039"/>
              <a:gd name="connsiteX93" fmla="*/ 312 w 10800"/>
              <a:gd name="connsiteY93" fmla="*/ 7056 h 10039"/>
              <a:gd name="connsiteX94" fmla="*/ 449 w 10800"/>
              <a:gd name="connsiteY94" fmla="*/ 7032 h 10039"/>
              <a:gd name="connsiteX95" fmla="*/ 579 w 10800"/>
              <a:gd name="connsiteY95" fmla="*/ 7153 h 10039"/>
              <a:gd name="connsiteX96" fmla="*/ 719 w 10800"/>
              <a:gd name="connsiteY96" fmla="*/ 7114 h 10039"/>
              <a:gd name="connsiteX97" fmla="*/ 799 w 10800"/>
              <a:gd name="connsiteY97" fmla="*/ 7321 h 10039"/>
              <a:gd name="connsiteX98" fmla="*/ 731 w 10800"/>
              <a:gd name="connsiteY98" fmla="*/ 7436 h 10039"/>
              <a:gd name="connsiteX99" fmla="*/ 744 w 10800"/>
              <a:gd name="connsiteY99" fmla="*/ 7599 h 10039"/>
              <a:gd name="connsiteX100" fmla="*/ 930 w 10800"/>
              <a:gd name="connsiteY100" fmla="*/ 7763 h 10039"/>
              <a:gd name="connsiteX101" fmla="*/ 911 w 10800"/>
              <a:gd name="connsiteY101" fmla="*/ 7953 h 10039"/>
              <a:gd name="connsiteX102" fmla="*/ 823 w 10800"/>
              <a:gd name="connsiteY102" fmla="*/ 7967 h 10039"/>
              <a:gd name="connsiteX103" fmla="*/ 783 w 10800"/>
              <a:gd name="connsiteY103" fmla="*/ 8215 h 10039"/>
              <a:gd name="connsiteX104" fmla="*/ 952 w 10800"/>
              <a:gd name="connsiteY104" fmla="*/ 8157 h 10039"/>
              <a:gd name="connsiteX105" fmla="*/ 1436 w 10800"/>
              <a:gd name="connsiteY105" fmla="*/ 8263 h 10039"/>
              <a:gd name="connsiteX106" fmla="*/ 1255 w 10800"/>
              <a:gd name="connsiteY106" fmla="*/ 8496 h 10039"/>
              <a:gd name="connsiteX107" fmla="*/ 985 w 10800"/>
              <a:gd name="connsiteY107" fmla="*/ 8456 h 10039"/>
              <a:gd name="connsiteX108" fmla="*/ 900 w 10800"/>
              <a:gd name="connsiteY108" fmla="*/ 8545 h 10039"/>
              <a:gd name="connsiteX109" fmla="*/ 871 w 10800"/>
              <a:gd name="connsiteY109" fmla="*/ 8705 h 10039"/>
              <a:gd name="connsiteX110" fmla="*/ 1004 w 10800"/>
              <a:gd name="connsiteY110" fmla="*/ 8729 h 10039"/>
              <a:gd name="connsiteX111" fmla="*/ 1419 w 10800"/>
              <a:gd name="connsiteY111" fmla="*/ 8729 h 10039"/>
              <a:gd name="connsiteX112" fmla="*/ 1535 w 10800"/>
              <a:gd name="connsiteY112" fmla="*/ 8637 h 10039"/>
              <a:gd name="connsiteX113" fmla="*/ 1614 w 10800"/>
              <a:gd name="connsiteY113" fmla="*/ 8545 h 10039"/>
              <a:gd name="connsiteX114" fmla="*/ 1740 w 10800"/>
              <a:gd name="connsiteY114" fmla="*/ 8705 h 10039"/>
              <a:gd name="connsiteX115" fmla="*/ 1655 w 10800"/>
              <a:gd name="connsiteY115" fmla="*/ 8918 h 10039"/>
              <a:gd name="connsiteX116" fmla="*/ 1515 w 10800"/>
              <a:gd name="connsiteY116" fmla="*/ 9135 h 10039"/>
              <a:gd name="connsiteX117" fmla="*/ 1419 w 10800"/>
              <a:gd name="connsiteY117" fmla="*/ 9214 h 10039"/>
              <a:gd name="connsiteX118" fmla="*/ 1614 w 10800"/>
              <a:gd name="connsiteY118" fmla="*/ 9304 h 10039"/>
              <a:gd name="connsiteX119" fmla="*/ 1769 w 10800"/>
              <a:gd name="connsiteY119" fmla="*/ 9181 h 10039"/>
              <a:gd name="connsiteX120" fmla="*/ 1941 w 10800"/>
              <a:gd name="connsiteY120" fmla="*/ 8924 h 10039"/>
              <a:gd name="connsiteX121" fmla="*/ 1999 w 10800"/>
              <a:gd name="connsiteY121" fmla="*/ 9037 h 10039"/>
              <a:gd name="connsiteX122" fmla="*/ 2042 w 10800"/>
              <a:gd name="connsiteY122" fmla="*/ 9237 h 10039"/>
              <a:gd name="connsiteX123" fmla="*/ 2119 w 10800"/>
              <a:gd name="connsiteY123" fmla="*/ 9283 h 10039"/>
              <a:gd name="connsiteX124" fmla="*/ 2223 w 10800"/>
              <a:gd name="connsiteY124" fmla="*/ 9329 h 10039"/>
              <a:gd name="connsiteX125" fmla="*/ 2184 w 10800"/>
              <a:gd name="connsiteY125" fmla="*/ 9352 h 10039"/>
              <a:gd name="connsiteX126" fmla="*/ 2274 w 10800"/>
              <a:gd name="connsiteY126" fmla="*/ 9560 h 10039"/>
              <a:gd name="connsiteX127" fmla="*/ 2287 w 10800"/>
              <a:gd name="connsiteY127" fmla="*/ 9814 h 10039"/>
              <a:gd name="connsiteX128" fmla="*/ 2378 w 10800"/>
              <a:gd name="connsiteY128" fmla="*/ 9837 h 10039"/>
              <a:gd name="connsiteX129" fmla="*/ 2384 w 10800"/>
              <a:gd name="connsiteY129" fmla="*/ 9811 h 10039"/>
              <a:gd name="connsiteX130" fmla="*/ 2563 w 10800"/>
              <a:gd name="connsiteY130" fmla="*/ 9729 h 10039"/>
              <a:gd name="connsiteX131" fmla="*/ 2848 w 10800"/>
              <a:gd name="connsiteY131" fmla="*/ 9687 h 10039"/>
              <a:gd name="connsiteX132" fmla="*/ 3078 w 10800"/>
              <a:gd name="connsiteY132" fmla="*/ 9688 h 10039"/>
              <a:gd name="connsiteX133" fmla="*/ 3117 w 10800"/>
              <a:gd name="connsiteY133" fmla="*/ 9358 h 10039"/>
              <a:gd name="connsiteX134" fmla="*/ 3113 w 10800"/>
              <a:gd name="connsiteY134" fmla="*/ 9030 h 10039"/>
              <a:gd name="connsiteX135" fmla="*/ 3255 w 10800"/>
              <a:gd name="connsiteY135" fmla="*/ 8748 h 10039"/>
              <a:gd name="connsiteX136" fmla="*/ 3649 w 10800"/>
              <a:gd name="connsiteY136" fmla="*/ 8875 h 10039"/>
              <a:gd name="connsiteX137" fmla="*/ 3934 w 10800"/>
              <a:gd name="connsiteY137" fmla="*/ 8983 h 10039"/>
              <a:gd name="connsiteX138" fmla="*/ 4158 w 10800"/>
              <a:gd name="connsiteY138" fmla="*/ 9231 h 10039"/>
              <a:gd name="connsiteX139" fmla="*/ 4352 w 10800"/>
              <a:gd name="connsiteY139" fmla="*/ 9554 h 10039"/>
              <a:gd name="connsiteX140" fmla="*/ 4495 w 10800"/>
              <a:gd name="connsiteY140" fmla="*/ 9800 h 10039"/>
              <a:gd name="connsiteX141" fmla="*/ 4702 w 10800"/>
              <a:gd name="connsiteY141" fmla="*/ 10009 h 10039"/>
              <a:gd name="connsiteX142" fmla="*/ 4904 w 10800"/>
              <a:gd name="connsiteY142" fmla="*/ 10021 h 10039"/>
              <a:gd name="connsiteX143" fmla="*/ 5164 w 10800"/>
              <a:gd name="connsiteY143" fmla="*/ 9970 h 10039"/>
              <a:gd name="connsiteX144" fmla="*/ 5322 w 10800"/>
              <a:gd name="connsiteY144" fmla="*/ 9939 h 10039"/>
              <a:gd name="connsiteX145" fmla="*/ 5531 w 10800"/>
              <a:gd name="connsiteY145" fmla="*/ 9657 h 10039"/>
              <a:gd name="connsiteX146" fmla="*/ 5698 w 10800"/>
              <a:gd name="connsiteY146" fmla="*/ 9547 h 10039"/>
              <a:gd name="connsiteX147" fmla="*/ 5794 w 10800"/>
              <a:gd name="connsiteY147" fmla="*/ 9354 h 10039"/>
              <a:gd name="connsiteX148" fmla="*/ 6000 w 10800"/>
              <a:gd name="connsiteY148" fmla="*/ 9033 h 10039"/>
              <a:gd name="connsiteX149" fmla="*/ 6203 w 10800"/>
              <a:gd name="connsiteY149" fmla="*/ 8909 h 10039"/>
              <a:gd name="connsiteX150" fmla="*/ 6462 w 10800"/>
              <a:gd name="connsiteY150" fmla="*/ 9060 h 10039"/>
              <a:gd name="connsiteX151" fmla="*/ 6654 w 10800"/>
              <a:gd name="connsiteY151" fmla="*/ 9274 h 10039"/>
              <a:gd name="connsiteX152" fmla="*/ 6787 w 10800"/>
              <a:gd name="connsiteY152" fmla="*/ 9188 h 10039"/>
              <a:gd name="connsiteX153" fmla="*/ 6889 w 10800"/>
              <a:gd name="connsiteY153" fmla="*/ 9103 h 10039"/>
              <a:gd name="connsiteX154" fmla="*/ 7008 w 10800"/>
              <a:gd name="connsiteY154" fmla="*/ 8952 h 10039"/>
              <a:gd name="connsiteX155" fmla="*/ 7135 w 10800"/>
              <a:gd name="connsiteY155" fmla="*/ 8725 h 10039"/>
              <a:gd name="connsiteX156" fmla="*/ 7246 w 10800"/>
              <a:gd name="connsiteY156" fmla="*/ 8751 h 10039"/>
              <a:gd name="connsiteX157" fmla="*/ 7280 w 10800"/>
              <a:gd name="connsiteY157" fmla="*/ 8902 h 10039"/>
              <a:gd name="connsiteX158" fmla="*/ 7225 w 10800"/>
              <a:gd name="connsiteY158" fmla="*/ 9209 h 10039"/>
              <a:gd name="connsiteX159" fmla="*/ 7527 w 10800"/>
              <a:gd name="connsiteY159" fmla="*/ 9029 h 10039"/>
              <a:gd name="connsiteX160" fmla="*/ 7695 w 10800"/>
              <a:gd name="connsiteY160" fmla="*/ 8822 h 10039"/>
              <a:gd name="connsiteX161" fmla="*/ 8162 w 10800"/>
              <a:gd name="connsiteY161" fmla="*/ 8683 h 10039"/>
              <a:gd name="connsiteX162" fmla="*/ 8344 w 10800"/>
              <a:gd name="connsiteY162" fmla="*/ 8614 h 10039"/>
              <a:gd name="connsiteX163" fmla="*/ 8720 w 10800"/>
              <a:gd name="connsiteY163" fmla="*/ 8476 h 10039"/>
              <a:gd name="connsiteX164" fmla="*/ 8953 w 10800"/>
              <a:gd name="connsiteY164" fmla="*/ 8359 h 10039"/>
              <a:gd name="connsiteX165" fmla="*/ 9692 w 10800"/>
              <a:gd name="connsiteY165" fmla="*/ 8429 h 10039"/>
              <a:gd name="connsiteX166" fmla="*/ 10004 w 10800"/>
              <a:gd name="connsiteY166" fmla="*/ 8290 h 10039"/>
              <a:gd name="connsiteX167" fmla="*/ 10017 w 10800"/>
              <a:gd name="connsiteY167" fmla="*/ 8198 h 10039"/>
              <a:gd name="connsiteX168" fmla="*/ 10133 w 10800"/>
              <a:gd name="connsiteY168" fmla="*/ 8129 h 10039"/>
              <a:gd name="connsiteX0" fmla="*/ 10614 w 10800"/>
              <a:gd name="connsiteY0" fmla="*/ 5229 h 10039"/>
              <a:gd name="connsiteX1" fmla="*/ 10611 w 10800"/>
              <a:gd name="connsiteY1" fmla="*/ 5209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0" fmla="*/ 10614 w 10800"/>
              <a:gd name="connsiteY0" fmla="*/ 5229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097 w 10800"/>
              <a:gd name="connsiteY170" fmla="*/ 8133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190 w 10800"/>
              <a:gd name="connsiteY171" fmla="*/ 7693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019 w 10800"/>
              <a:gd name="connsiteY172" fmla="*/ 7558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340 w 10800"/>
              <a:gd name="connsiteY173" fmla="*/ 7228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174" fmla="*/ 10254 w 10800"/>
              <a:gd name="connsiteY174" fmla="*/ 6897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174" fmla="*/ 10525 w 10800"/>
              <a:gd name="connsiteY174" fmla="*/ 6713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174" fmla="*/ 10525 w 10800"/>
              <a:gd name="connsiteY174" fmla="*/ 6713 h 10039"/>
              <a:gd name="connsiteX175" fmla="*/ 10547 w 10800"/>
              <a:gd name="connsiteY175" fmla="*/ 6726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174" fmla="*/ 10525 w 10800"/>
              <a:gd name="connsiteY174" fmla="*/ 6713 h 10039"/>
              <a:gd name="connsiteX175" fmla="*/ 10326 w 10800"/>
              <a:gd name="connsiteY175" fmla="*/ 6420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174" fmla="*/ 10525 w 10800"/>
              <a:gd name="connsiteY174" fmla="*/ 6713 h 10039"/>
              <a:gd name="connsiteX175" fmla="*/ 10326 w 10800"/>
              <a:gd name="connsiteY175" fmla="*/ 6420 h 10039"/>
              <a:gd name="connsiteX176" fmla="*/ 10347 w 10800"/>
              <a:gd name="connsiteY176" fmla="*/ 6420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174" fmla="*/ 10525 w 10800"/>
              <a:gd name="connsiteY174" fmla="*/ 6713 h 10039"/>
              <a:gd name="connsiteX175" fmla="*/ 10326 w 10800"/>
              <a:gd name="connsiteY175" fmla="*/ 6420 h 10039"/>
              <a:gd name="connsiteX176" fmla="*/ 10540 w 10800"/>
              <a:gd name="connsiteY176" fmla="*/ 6236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174" fmla="*/ 10525 w 10800"/>
              <a:gd name="connsiteY174" fmla="*/ 6713 h 10039"/>
              <a:gd name="connsiteX175" fmla="*/ 10326 w 10800"/>
              <a:gd name="connsiteY175" fmla="*/ 6420 h 10039"/>
              <a:gd name="connsiteX176" fmla="*/ 10540 w 10800"/>
              <a:gd name="connsiteY176" fmla="*/ 6236 h 10039"/>
              <a:gd name="connsiteX177" fmla="*/ 10540 w 10800"/>
              <a:gd name="connsiteY177" fmla="*/ 6163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174" fmla="*/ 10525 w 10800"/>
              <a:gd name="connsiteY174" fmla="*/ 6713 h 10039"/>
              <a:gd name="connsiteX175" fmla="*/ 10326 w 10800"/>
              <a:gd name="connsiteY175" fmla="*/ 6420 h 10039"/>
              <a:gd name="connsiteX176" fmla="*/ 10540 w 10800"/>
              <a:gd name="connsiteY176" fmla="*/ 6236 h 10039"/>
              <a:gd name="connsiteX177" fmla="*/ 10412 w 10800"/>
              <a:gd name="connsiteY177" fmla="*/ 5992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174" fmla="*/ 10525 w 10800"/>
              <a:gd name="connsiteY174" fmla="*/ 6713 h 10039"/>
              <a:gd name="connsiteX175" fmla="*/ 10326 w 10800"/>
              <a:gd name="connsiteY175" fmla="*/ 6420 h 10039"/>
              <a:gd name="connsiteX176" fmla="*/ 10540 w 10800"/>
              <a:gd name="connsiteY176" fmla="*/ 6236 h 10039"/>
              <a:gd name="connsiteX177" fmla="*/ 10412 w 10800"/>
              <a:gd name="connsiteY177" fmla="*/ 5992 h 10039"/>
              <a:gd name="connsiteX178" fmla="*/ 10404 w 10800"/>
              <a:gd name="connsiteY178" fmla="*/ 5980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174" fmla="*/ 10525 w 10800"/>
              <a:gd name="connsiteY174" fmla="*/ 6713 h 10039"/>
              <a:gd name="connsiteX175" fmla="*/ 10326 w 10800"/>
              <a:gd name="connsiteY175" fmla="*/ 6420 h 10039"/>
              <a:gd name="connsiteX176" fmla="*/ 10540 w 10800"/>
              <a:gd name="connsiteY176" fmla="*/ 6236 h 10039"/>
              <a:gd name="connsiteX177" fmla="*/ 10412 w 10800"/>
              <a:gd name="connsiteY177" fmla="*/ 5992 h 10039"/>
              <a:gd name="connsiteX178" fmla="*/ 10511 w 10800"/>
              <a:gd name="connsiteY178" fmla="*/ 5601 h 10039"/>
              <a:gd name="connsiteX0" fmla="*/ 10507 w 10800"/>
              <a:gd name="connsiteY0" fmla="*/ 5584 h 10039"/>
              <a:gd name="connsiteX1" fmla="*/ 10418 w 10800"/>
              <a:gd name="connsiteY1" fmla="*/ 5258 h 10039"/>
              <a:gd name="connsiteX2" fmla="*/ 10597 w 10800"/>
              <a:gd name="connsiteY2" fmla="*/ 4536 h 10039"/>
              <a:gd name="connsiteX3" fmla="*/ 10325 w 10800"/>
              <a:gd name="connsiteY3" fmla="*/ 3924 h 10039"/>
              <a:gd name="connsiteX4" fmla="*/ 10618 w 10800"/>
              <a:gd name="connsiteY4" fmla="*/ 3238 h 10039"/>
              <a:gd name="connsiteX5" fmla="*/ 10797 w 10800"/>
              <a:gd name="connsiteY5" fmla="*/ 2041 h 10039"/>
              <a:gd name="connsiteX6" fmla="*/ 10390 w 10800"/>
              <a:gd name="connsiteY6" fmla="*/ 1734 h 10039"/>
              <a:gd name="connsiteX7" fmla="*/ 10032 w 10800"/>
              <a:gd name="connsiteY7" fmla="*/ 2077 h 10039"/>
              <a:gd name="connsiteX8" fmla="*/ 9758 w 10800"/>
              <a:gd name="connsiteY8" fmla="*/ 1990 h 10039"/>
              <a:gd name="connsiteX9" fmla="*/ 9607 w 10800"/>
              <a:gd name="connsiteY9" fmla="*/ 2045 h 10039"/>
              <a:gd name="connsiteX10" fmla="*/ 9419 w 10800"/>
              <a:gd name="connsiteY10" fmla="*/ 1863 h 10039"/>
              <a:gd name="connsiteX11" fmla="*/ 9146 w 10800"/>
              <a:gd name="connsiteY11" fmla="*/ 1931 h 10039"/>
              <a:gd name="connsiteX12" fmla="*/ 8463 w 10800"/>
              <a:gd name="connsiteY12" fmla="*/ 2104 h 10039"/>
              <a:gd name="connsiteX13" fmla="*/ 8276 w 10800"/>
              <a:gd name="connsiteY13" fmla="*/ 1822 h 10039"/>
              <a:gd name="connsiteX14" fmla="*/ 8159 w 10800"/>
              <a:gd name="connsiteY14" fmla="*/ 1974 h 10039"/>
              <a:gd name="connsiteX15" fmla="*/ 7817 w 10800"/>
              <a:gd name="connsiteY15" fmla="*/ 1752 h 10039"/>
              <a:gd name="connsiteX16" fmla="*/ 7611 w 10800"/>
              <a:gd name="connsiteY16" fmla="*/ 1488 h 10039"/>
              <a:gd name="connsiteX17" fmla="*/ 7391 w 10800"/>
              <a:gd name="connsiteY17" fmla="*/ 1676 h 10039"/>
              <a:gd name="connsiteX18" fmla="*/ 7152 w 10800"/>
              <a:gd name="connsiteY18" fmla="*/ 1329 h 10039"/>
              <a:gd name="connsiteX19" fmla="*/ 7076 w 10800"/>
              <a:gd name="connsiteY19" fmla="*/ 901 h 10039"/>
              <a:gd name="connsiteX20" fmla="*/ 6751 w 10800"/>
              <a:gd name="connsiteY20" fmla="*/ 1108 h 10039"/>
              <a:gd name="connsiteX21" fmla="*/ 6521 w 10800"/>
              <a:gd name="connsiteY21" fmla="*/ 809 h 10039"/>
              <a:gd name="connsiteX22" fmla="*/ 6424 w 10800"/>
              <a:gd name="connsiteY22" fmla="*/ 304 h 10039"/>
              <a:gd name="connsiteX23" fmla="*/ 6334 w 10800"/>
              <a:gd name="connsiteY23" fmla="*/ 377 h 10039"/>
              <a:gd name="connsiteX24" fmla="*/ 6054 w 10800"/>
              <a:gd name="connsiteY24" fmla="*/ 506 h 10039"/>
              <a:gd name="connsiteX25" fmla="*/ 5310 w 10800"/>
              <a:gd name="connsiteY25" fmla="*/ 519 h 10039"/>
              <a:gd name="connsiteX26" fmla="*/ 4939 w 10800"/>
              <a:gd name="connsiteY26" fmla="*/ 694 h 10039"/>
              <a:gd name="connsiteX27" fmla="*/ 4764 w 10800"/>
              <a:gd name="connsiteY27" fmla="*/ 786 h 10039"/>
              <a:gd name="connsiteX28" fmla="*/ 4570 w 10800"/>
              <a:gd name="connsiteY28" fmla="*/ 766 h 10039"/>
              <a:gd name="connsiteX29" fmla="*/ 4349 w 10800"/>
              <a:gd name="connsiteY29" fmla="*/ 974 h 10039"/>
              <a:gd name="connsiteX30" fmla="*/ 4116 w 10800"/>
              <a:gd name="connsiteY30" fmla="*/ 1343 h 10039"/>
              <a:gd name="connsiteX31" fmla="*/ 3934 w 10800"/>
              <a:gd name="connsiteY31" fmla="*/ 1435 h 10039"/>
              <a:gd name="connsiteX32" fmla="*/ 3818 w 10800"/>
              <a:gd name="connsiteY32" fmla="*/ 1851 h 10039"/>
              <a:gd name="connsiteX33" fmla="*/ 3740 w 10800"/>
              <a:gd name="connsiteY33" fmla="*/ 1943 h 10039"/>
              <a:gd name="connsiteX34" fmla="*/ 3584 w 10800"/>
              <a:gd name="connsiteY34" fmla="*/ 1874 h 10039"/>
              <a:gd name="connsiteX35" fmla="*/ 3571 w 10800"/>
              <a:gd name="connsiteY35" fmla="*/ 1805 h 10039"/>
              <a:gd name="connsiteX36" fmla="*/ 3481 w 10800"/>
              <a:gd name="connsiteY36" fmla="*/ 1920 h 10039"/>
              <a:gd name="connsiteX37" fmla="*/ 3073 w 10800"/>
              <a:gd name="connsiteY37" fmla="*/ 1808 h 10039"/>
              <a:gd name="connsiteX38" fmla="*/ 2521 w 10800"/>
              <a:gd name="connsiteY38" fmla="*/ 1828 h 10039"/>
              <a:gd name="connsiteX39" fmla="*/ 1731 w 10800"/>
              <a:gd name="connsiteY39" fmla="*/ 828 h 10039"/>
              <a:gd name="connsiteX40" fmla="*/ 1593 w 10800"/>
              <a:gd name="connsiteY40" fmla="*/ 1 h 10039"/>
              <a:gd name="connsiteX41" fmla="*/ 444 w 10800"/>
              <a:gd name="connsiteY41" fmla="*/ 278 h 10039"/>
              <a:gd name="connsiteX42" fmla="*/ 0 w 10800"/>
              <a:gd name="connsiteY42" fmla="*/ 1861 h 10039"/>
              <a:gd name="connsiteX43" fmla="*/ 338 w 10800"/>
              <a:gd name="connsiteY43" fmla="*/ 2335 h 10039"/>
              <a:gd name="connsiteX44" fmla="*/ 580 w 10800"/>
              <a:gd name="connsiteY44" fmla="*/ 2603 h 10039"/>
              <a:gd name="connsiteX45" fmla="*/ 1447 w 10800"/>
              <a:gd name="connsiteY45" fmla="*/ 2067 h 10039"/>
              <a:gd name="connsiteX46" fmla="*/ 2651 w 10800"/>
              <a:gd name="connsiteY46" fmla="*/ 2428 h 10039"/>
              <a:gd name="connsiteX47" fmla="*/ 2638 w 10800"/>
              <a:gd name="connsiteY47" fmla="*/ 2566 h 10039"/>
              <a:gd name="connsiteX48" fmla="*/ 2417 w 10800"/>
              <a:gd name="connsiteY48" fmla="*/ 2589 h 10039"/>
              <a:gd name="connsiteX49" fmla="*/ 2391 w 10800"/>
              <a:gd name="connsiteY49" fmla="*/ 2659 h 10039"/>
              <a:gd name="connsiteX50" fmla="*/ 2184 w 10800"/>
              <a:gd name="connsiteY50" fmla="*/ 2728 h 10039"/>
              <a:gd name="connsiteX51" fmla="*/ 2171 w 10800"/>
              <a:gd name="connsiteY51" fmla="*/ 2798 h 10039"/>
              <a:gd name="connsiteX52" fmla="*/ 2132 w 10800"/>
              <a:gd name="connsiteY52" fmla="*/ 2821 h 10039"/>
              <a:gd name="connsiteX53" fmla="*/ 2099 w 10800"/>
              <a:gd name="connsiteY53" fmla="*/ 2909 h 10039"/>
              <a:gd name="connsiteX54" fmla="*/ 2076 w 10800"/>
              <a:gd name="connsiteY54" fmla="*/ 3062 h 10039"/>
              <a:gd name="connsiteX55" fmla="*/ 1800 w 10800"/>
              <a:gd name="connsiteY55" fmla="*/ 2912 h 10039"/>
              <a:gd name="connsiteX56" fmla="*/ 1386 w 10800"/>
              <a:gd name="connsiteY56" fmla="*/ 2667 h 10039"/>
              <a:gd name="connsiteX57" fmla="*/ 1269 w 10800"/>
              <a:gd name="connsiteY57" fmla="*/ 2661 h 10039"/>
              <a:gd name="connsiteX58" fmla="*/ 1370 w 10800"/>
              <a:gd name="connsiteY58" fmla="*/ 3018 h 10039"/>
              <a:gd name="connsiteX59" fmla="*/ 1155 w 10800"/>
              <a:gd name="connsiteY59" fmla="*/ 2964 h 10039"/>
              <a:gd name="connsiteX60" fmla="*/ 1046 w 10800"/>
              <a:gd name="connsiteY60" fmla="*/ 2833 h 10039"/>
              <a:gd name="connsiteX61" fmla="*/ 716 w 10800"/>
              <a:gd name="connsiteY61" fmla="*/ 2857 h 10039"/>
              <a:gd name="connsiteX62" fmla="*/ 485 w 10800"/>
              <a:gd name="connsiteY62" fmla="*/ 2931 h 10039"/>
              <a:gd name="connsiteX63" fmla="*/ 394 w 10800"/>
              <a:gd name="connsiteY63" fmla="*/ 3297 h 10039"/>
              <a:gd name="connsiteX64" fmla="*/ 395 w 10800"/>
              <a:gd name="connsiteY64" fmla="*/ 3443 h 10039"/>
              <a:gd name="connsiteX65" fmla="*/ 290 w 10800"/>
              <a:gd name="connsiteY65" fmla="*/ 3535 h 10039"/>
              <a:gd name="connsiteX66" fmla="*/ 238 w 10800"/>
              <a:gd name="connsiteY66" fmla="*/ 3675 h 10039"/>
              <a:gd name="connsiteX67" fmla="*/ 278 w 10800"/>
              <a:gd name="connsiteY67" fmla="*/ 3821 h 10039"/>
              <a:gd name="connsiteX68" fmla="*/ 234 w 10800"/>
              <a:gd name="connsiteY68" fmla="*/ 4060 h 10039"/>
              <a:gd name="connsiteX69" fmla="*/ 200 w 10800"/>
              <a:gd name="connsiteY69" fmla="*/ 4221 h 10039"/>
              <a:gd name="connsiteX70" fmla="*/ 278 w 10800"/>
              <a:gd name="connsiteY70" fmla="*/ 4352 h 10039"/>
              <a:gd name="connsiteX71" fmla="*/ 441 w 10800"/>
              <a:gd name="connsiteY71" fmla="*/ 4337 h 10039"/>
              <a:gd name="connsiteX72" fmla="*/ 583 w 10800"/>
              <a:gd name="connsiteY72" fmla="*/ 4240 h 10039"/>
              <a:gd name="connsiteX73" fmla="*/ 756 w 10800"/>
              <a:gd name="connsiteY73" fmla="*/ 4324 h 10039"/>
              <a:gd name="connsiteX74" fmla="*/ 559 w 10800"/>
              <a:gd name="connsiteY74" fmla="*/ 4460 h 10039"/>
              <a:gd name="connsiteX75" fmla="*/ 658 w 10800"/>
              <a:gd name="connsiteY75" fmla="*/ 4846 h 10039"/>
              <a:gd name="connsiteX76" fmla="*/ 674 w 10800"/>
              <a:gd name="connsiteY76" fmla="*/ 5059 h 10039"/>
              <a:gd name="connsiteX77" fmla="*/ 615 w 10800"/>
              <a:gd name="connsiteY77" fmla="*/ 5174 h 10039"/>
              <a:gd name="connsiteX78" fmla="*/ 640 w 10800"/>
              <a:gd name="connsiteY78" fmla="*/ 5244 h 10039"/>
              <a:gd name="connsiteX79" fmla="*/ 615 w 10800"/>
              <a:gd name="connsiteY79" fmla="*/ 5382 h 10039"/>
              <a:gd name="connsiteX80" fmla="*/ 585 w 10800"/>
              <a:gd name="connsiteY80" fmla="*/ 5388 h 10039"/>
              <a:gd name="connsiteX81" fmla="*/ 638 w 10800"/>
              <a:gd name="connsiteY81" fmla="*/ 5790 h 10039"/>
              <a:gd name="connsiteX82" fmla="*/ 445 w 10800"/>
              <a:gd name="connsiteY82" fmla="*/ 5628 h 10039"/>
              <a:gd name="connsiteX83" fmla="*/ 292 w 10800"/>
              <a:gd name="connsiteY83" fmla="*/ 5618 h 10039"/>
              <a:gd name="connsiteX84" fmla="*/ 371 w 10800"/>
              <a:gd name="connsiteY84" fmla="*/ 5949 h 10039"/>
              <a:gd name="connsiteX85" fmla="*/ 283 w 10800"/>
              <a:gd name="connsiteY85" fmla="*/ 5944 h 10039"/>
              <a:gd name="connsiteX86" fmla="*/ 209 w 10800"/>
              <a:gd name="connsiteY86" fmla="*/ 6131 h 10039"/>
              <a:gd name="connsiteX87" fmla="*/ 449 w 10800"/>
              <a:gd name="connsiteY87" fmla="*/ 6309 h 10039"/>
              <a:gd name="connsiteX88" fmla="*/ 547 w 10800"/>
              <a:gd name="connsiteY88" fmla="*/ 6349 h 10039"/>
              <a:gd name="connsiteX89" fmla="*/ 812 w 10800"/>
              <a:gd name="connsiteY89" fmla="*/ 6563 h 10039"/>
              <a:gd name="connsiteX90" fmla="*/ 853 w 10800"/>
              <a:gd name="connsiteY90" fmla="*/ 6806 h 10039"/>
              <a:gd name="connsiteX91" fmla="*/ 763 w 10800"/>
              <a:gd name="connsiteY91" fmla="*/ 6962 h 10039"/>
              <a:gd name="connsiteX92" fmla="*/ 446 w 10800"/>
              <a:gd name="connsiteY92" fmla="*/ 6744 h 10039"/>
              <a:gd name="connsiteX93" fmla="*/ 387 w 10800"/>
              <a:gd name="connsiteY93" fmla="*/ 6872 h 10039"/>
              <a:gd name="connsiteX94" fmla="*/ 312 w 10800"/>
              <a:gd name="connsiteY94" fmla="*/ 7056 h 10039"/>
              <a:gd name="connsiteX95" fmla="*/ 449 w 10800"/>
              <a:gd name="connsiteY95" fmla="*/ 7032 h 10039"/>
              <a:gd name="connsiteX96" fmla="*/ 579 w 10800"/>
              <a:gd name="connsiteY96" fmla="*/ 7153 h 10039"/>
              <a:gd name="connsiteX97" fmla="*/ 719 w 10800"/>
              <a:gd name="connsiteY97" fmla="*/ 7114 h 10039"/>
              <a:gd name="connsiteX98" fmla="*/ 799 w 10800"/>
              <a:gd name="connsiteY98" fmla="*/ 7321 h 10039"/>
              <a:gd name="connsiteX99" fmla="*/ 731 w 10800"/>
              <a:gd name="connsiteY99" fmla="*/ 7436 h 10039"/>
              <a:gd name="connsiteX100" fmla="*/ 744 w 10800"/>
              <a:gd name="connsiteY100" fmla="*/ 7599 h 10039"/>
              <a:gd name="connsiteX101" fmla="*/ 930 w 10800"/>
              <a:gd name="connsiteY101" fmla="*/ 7763 h 10039"/>
              <a:gd name="connsiteX102" fmla="*/ 911 w 10800"/>
              <a:gd name="connsiteY102" fmla="*/ 7953 h 10039"/>
              <a:gd name="connsiteX103" fmla="*/ 823 w 10800"/>
              <a:gd name="connsiteY103" fmla="*/ 7967 h 10039"/>
              <a:gd name="connsiteX104" fmla="*/ 783 w 10800"/>
              <a:gd name="connsiteY104" fmla="*/ 8215 h 10039"/>
              <a:gd name="connsiteX105" fmla="*/ 952 w 10800"/>
              <a:gd name="connsiteY105" fmla="*/ 8157 h 10039"/>
              <a:gd name="connsiteX106" fmla="*/ 1436 w 10800"/>
              <a:gd name="connsiteY106" fmla="*/ 8263 h 10039"/>
              <a:gd name="connsiteX107" fmla="*/ 1255 w 10800"/>
              <a:gd name="connsiteY107" fmla="*/ 8496 h 10039"/>
              <a:gd name="connsiteX108" fmla="*/ 985 w 10800"/>
              <a:gd name="connsiteY108" fmla="*/ 8456 h 10039"/>
              <a:gd name="connsiteX109" fmla="*/ 900 w 10800"/>
              <a:gd name="connsiteY109" fmla="*/ 8545 h 10039"/>
              <a:gd name="connsiteX110" fmla="*/ 871 w 10800"/>
              <a:gd name="connsiteY110" fmla="*/ 8705 h 10039"/>
              <a:gd name="connsiteX111" fmla="*/ 1004 w 10800"/>
              <a:gd name="connsiteY111" fmla="*/ 8729 h 10039"/>
              <a:gd name="connsiteX112" fmla="*/ 1419 w 10800"/>
              <a:gd name="connsiteY112" fmla="*/ 8729 h 10039"/>
              <a:gd name="connsiteX113" fmla="*/ 1535 w 10800"/>
              <a:gd name="connsiteY113" fmla="*/ 8637 h 10039"/>
              <a:gd name="connsiteX114" fmla="*/ 1614 w 10800"/>
              <a:gd name="connsiteY114" fmla="*/ 8545 h 10039"/>
              <a:gd name="connsiteX115" fmla="*/ 1740 w 10800"/>
              <a:gd name="connsiteY115" fmla="*/ 8705 h 10039"/>
              <a:gd name="connsiteX116" fmla="*/ 1655 w 10800"/>
              <a:gd name="connsiteY116" fmla="*/ 8918 h 10039"/>
              <a:gd name="connsiteX117" fmla="*/ 1515 w 10800"/>
              <a:gd name="connsiteY117" fmla="*/ 9135 h 10039"/>
              <a:gd name="connsiteX118" fmla="*/ 1419 w 10800"/>
              <a:gd name="connsiteY118" fmla="*/ 9214 h 10039"/>
              <a:gd name="connsiteX119" fmla="*/ 1614 w 10800"/>
              <a:gd name="connsiteY119" fmla="*/ 9304 h 10039"/>
              <a:gd name="connsiteX120" fmla="*/ 1769 w 10800"/>
              <a:gd name="connsiteY120" fmla="*/ 9181 h 10039"/>
              <a:gd name="connsiteX121" fmla="*/ 1941 w 10800"/>
              <a:gd name="connsiteY121" fmla="*/ 8924 h 10039"/>
              <a:gd name="connsiteX122" fmla="*/ 1999 w 10800"/>
              <a:gd name="connsiteY122" fmla="*/ 9037 h 10039"/>
              <a:gd name="connsiteX123" fmla="*/ 2042 w 10800"/>
              <a:gd name="connsiteY123" fmla="*/ 9237 h 10039"/>
              <a:gd name="connsiteX124" fmla="*/ 2119 w 10800"/>
              <a:gd name="connsiteY124" fmla="*/ 9283 h 10039"/>
              <a:gd name="connsiteX125" fmla="*/ 2223 w 10800"/>
              <a:gd name="connsiteY125" fmla="*/ 9329 h 10039"/>
              <a:gd name="connsiteX126" fmla="*/ 2184 w 10800"/>
              <a:gd name="connsiteY126" fmla="*/ 9352 h 10039"/>
              <a:gd name="connsiteX127" fmla="*/ 2274 w 10800"/>
              <a:gd name="connsiteY127" fmla="*/ 9560 h 10039"/>
              <a:gd name="connsiteX128" fmla="*/ 2287 w 10800"/>
              <a:gd name="connsiteY128" fmla="*/ 9814 h 10039"/>
              <a:gd name="connsiteX129" fmla="*/ 2378 w 10800"/>
              <a:gd name="connsiteY129" fmla="*/ 9837 h 10039"/>
              <a:gd name="connsiteX130" fmla="*/ 2384 w 10800"/>
              <a:gd name="connsiteY130" fmla="*/ 9811 h 10039"/>
              <a:gd name="connsiteX131" fmla="*/ 2563 w 10800"/>
              <a:gd name="connsiteY131" fmla="*/ 9729 h 10039"/>
              <a:gd name="connsiteX132" fmla="*/ 2848 w 10800"/>
              <a:gd name="connsiteY132" fmla="*/ 9687 h 10039"/>
              <a:gd name="connsiteX133" fmla="*/ 3078 w 10800"/>
              <a:gd name="connsiteY133" fmla="*/ 9688 h 10039"/>
              <a:gd name="connsiteX134" fmla="*/ 3117 w 10800"/>
              <a:gd name="connsiteY134" fmla="*/ 9358 h 10039"/>
              <a:gd name="connsiteX135" fmla="*/ 3113 w 10800"/>
              <a:gd name="connsiteY135" fmla="*/ 9030 h 10039"/>
              <a:gd name="connsiteX136" fmla="*/ 3255 w 10800"/>
              <a:gd name="connsiteY136" fmla="*/ 8748 h 10039"/>
              <a:gd name="connsiteX137" fmla="*/ 3649 w 10800"/>
              <a:gd name="connsiteY137" fmla="*/ 8875 h 10039"/>
              <a:gd name="connsiteX138" fmla="*/ 3934 w 10800"/>
              <a:gd name="connsiteY138" fmla="*/ 8983 h 10039"/>
              <a:gd name="connsiteX139" fmla="*/ 4158 w 10800"/>
              <a:gd name="connsiteY139" fmla="*/ 9231 h 10039"/>
              <a:gd name="connsiteX140" fmla="*/ 4352 w 10800"/>
              <a:gd name="connsiteY140" fmla="*/ 9554 h 10039"/>
              <a:gd name="connsiteX141" fmla="*/ 4495 w 10800"/>
              <a:gd name="connsiteY141" fmla="*/ 9800 h 10039"/>
              <a:gd name="connsiteX142" fmla="*/ 4702 w 10800"/>
              <a:gd name="connsiteY142" fmla="*/ 10009 h 10039"/>
              <a:gd name="connsiteX143" fmla="*/ 4904 w 10800"/>
              <a:gd name="connsiteY143" fmla="*/ 10021 h 10039"/>
              <a:gd name="connsiteX144" fmla="*/ 5164 w 10800"/>
              <a:gd name="connsiteY144" fmla="*/ 9970 h 10039"/>
              <a:gd name="connsiteX145" fmla="*/ 5322 w 10800"/>
              <a:gd name="connsiteY145" fmla="*/ 9939 h 10039"/>
              <a:gd name="connsiteX146" fmla="*/ 5531 w 10800"/>
              <a:gd name="connsiteY146" fmla="*/ 9657 h 10039"/>
              <a:gd name="connsiteX147" fmla="*/ 5698 w 10800"/>
              <a:gd name="connsiteY147" fmla="*/ 9547 h 10039"/>
              <a:gd name="connsiteX148" fmla="*/ 5794 w 10800"/>
              <a:gd name="connsiteY148" fmla="*/ 9354 h 10039"/>
              <a:gd name="connsiteX149" fmla="*/ 6000 w 10800"/>
              <a:gd name="connsiteY149" fmla="*/ 9033 h 10039"/>
              <a:gd name="connsiteX150" fmla="*/ 6203 w 10800"/>
              <a:gd name="connsiteY150" fmla="*/ 8909 h 10039"/>
              <a:gd name="connsiteX151" fmla="*/ 6462 w 10800"/>
              <a:gd name="connsiteY151" fmla="*/ 9060 h 10039"/>
              <a:gd name="connsiteX152" fmla="*/ 6654 w 10800"/>
              <a:gd name="connsiteY152" fmla="*/ 9274 h 10039"/>
              <a:gd name="connsiteX153" fmla="*/ 6787 w 10800"/>
              <a:gd name="connsiteY153" fmla="*/ 9188 h 10039"/>
              <a:gd name="connsiteX154" fmla="*/ 6889 w 10800"/>
              <a:gd name="connsiteY154" fmla="*/ 9103 h 10039"/>
              <a:gd name="connsiteX155" fmla="*/ 7008 w 10800"/>
              <a:gd name="connsiteY155" fmla="*/ 8952 h 10039"/>
              <a:gd name="connsiteX156" fmla="*/ 7135 w 10800"/>
              <a:gd name="connsiteY156" fmla="*/ 8725 h 10039"/>
              <a:gd name="connsiteX157" fmla="*/ 7246 w 10800"/>
              <a:gd name="connsiteY157" fmla="*/ 8751 h 10039"/>
              <a:gd name="connsiteX158" fmla="*/ 7280 w 10800"/>
              <a:gd name="connsiteY158" fmla="*/ 8902 h 10039"/>
              <a:gd name="connsiteX159" fmla="*/ 7225 w 10800"/>
              <a:gd name="connsiteY159" fmla="*/ 9209 h 10039"/>
              <a:gd name="connsiteX160" fmla="*/ 7527 w 10800"/>
              <a:gd name="connsiteY160" fmla="*/ 9029 h 10039"/>
              <a:gd name="connsiteX161" fmla="*/ 7695 w 10800"/>
              <a:gd name="connsiteY161" fmla="*/ 8822 h 10039"/>
              <a:gd name="connsiteX162" fmla="*/ 8162 w 10800"/>
              <a:gd name="connsiteY162" fmla="*/ 8683 h 10039"/>
              <a:gd name="connsiteX163" fmla="*/ 8344 w 10800"/>
              <a:gd name="connsiteY163" fmla="*/ 8614 h 10039"/>
              <a:gd name="connsiteX164" fmla="*/ 8720 w 10800"/>
              <a:gd name="connsiteY164" fmla="*/ 8476 h 10039"/>
              <a:gd name="connsiteX165" fmla="*/ 8953 w 10800"/>
              <a:gd name="connsiteY165" fmla="*/ 8359 h 10039"/>
              <a:gd name="connsiteX166" fmla="*/ 9692 w 10800"/>
              <a:gd name="connsiteY166" fmla="*/ 8429 h 10039"/>
              <a:gd name="connsiteX167" fmla="*/ 10004 w 10800"/>
              <a:gd name="connsiteY167" fmla="*/ 8290 h 10039"/>
              <a:gd name="connsiteX168" fmla="*/ 10017 w 10800"/>
              <a:gd name="connsiteY168" fmla="*/ 8198 h 10039"/>
              <a:gd name="connsiteX169" fmla="*/ 10133 w 10800"/>
              <a:gd name="connsiteY169" fmla="*/ 8129 h 10039"/>
              <a:gd name="connsiteX170" fmla="*/ 10211 w 10800"/>
              <a:gd name="connsiteY170" fmla="*/ 7729 h 10039"/>
              <a:gd name="connsiteX171" fmla="*/ 10033 w 10800"/>
              <a:gd name="connsiteY171" fmla="*/ 7497 h 10039"/>
              <a:gd name="connsiteX172" fmla="*/ 10333 w 10800"/>
              <a:gd name="connsiteY172" fmla="*/ 7215 h 10039"/>
              <a:gd name="connsiteX173" fmla="*/ 10254 w 10800"/>
              <a:gd name="connsiteY173" fmla="*/ 6959 h 10039"/>
              <a:gd name="connsiteX174" fmla="*/ 10525 w 10800"/>
              <a:gd name="connsiteY174" fmla="*/ 6713 h 10039"/>
              <a:gd name="connsiteX175" fmla="*/ 10326 w 10800"/>
              <a:gd name="connsiteY175" fmla="*/ 6420 h 10039"/>
              <a:gd name="connsiteX176" fmla="*/ 10540 w 10800"/>
              <a:gd name="connsiteY176" fmla="*/ 6236 h 10039"/>
              <a:gd name="connsiteX177" fmla="*/ 10412 w 10800"/>
              <a:gd name="connsiteY177" fmla="*/ 5992 h 10039"/>
              <a:gd name="connsiteX178" fmla="*/ 10511 w 10800"/>
              <a:gd name="connsiteY178" fmla="*/ 5601 h 10039"/>
              <a:gd name="connsiteX179" fmla="*/ 10507 w 10800"/>
              <a:gd name="connsiteY179" fmla="*/ 5584 h 1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0800" h="10039">
                <a:moveTo>
                  <a:pt x="10507" y="5584"/>
                </a:moveTo>
                <a:cubicBezTo>
                  <a:pt x="10507" y="5581"/>
                  <a:pt x="10421" y="5373"/>
                  <a:pt x="10418" y="5258"/>
                </a:cubicBezTo>
                <a:cubicBezTo>
                  <a:pt x="10415" y="5143"/>
                  <a:pt x="10645" y="4750"/>
                  <a:pt x="10597" y="4536"/>
                </a:cubicBezTo>
                <a:cubicBezTo>
                  <a:pt x="10549" y="4322"/>
                  <a:pt x="10295" y="4167"/>
                  <a:pt x="10325" y="3924"/>
                </a:cubicBezTo>
                <a:cubicBezTo>
                  <a:pt x="10355" y="3681"/>
                  <a:pt x="10537" y="3534"/>
                  <a:pt x="10618" y="3238"/>
                </a:cubicBezTo>
                <a:cubicBezTo>
                  <a:pt x="10699" y="2943"/>
                  <a:pt x="10825" y="2261"/>
                  <a:pt x="10797" y="2041"/>
                </a:cubicBezTo>
                <a:cubicBezTo>
                  <a:pt x="10769" y="1821"/>
                  <a:pt x="10517" y="1716"/>
                  <a:pt x="10390" y="1734"/>
                </a:cubicBezTo>
                <a:cubicBezTo>
                  <a:pt x="10263" y="1752"/>
                  <a:pt x="10129" y="2043"/>
                  <a:pt x="10032" y="2077"/>
                </a:cubicBezTo>
                <a:cubicBezTo>
                  <a:pt x="9923" y="2070"/>
                  <a:pt x="9861" y="2113"/>
                  <a:pt x="9758" y="1990"/>
                </a:cubicBezTo>
                <a:cubicBezTo>
                  <a:pt x="9749" y="1967"/>
                  <a:pt x="9621" y="2053"/>
                  <a:pt x="9607" y="2045"/>
                </a:cubicBezTo>
                <a:cubicBezTo>
                  <a:pt x="9590" y="2038"/>
                  <a:pt x="9436" y="1863"/>
                  <a:pt x="9419" y="1863"/>
                </a:cubicBezTo>
                <a:cubicBezTo>
                  <a:pt x="9354" y="1879"/>
                  <a:pt x="9210" y="1924"/>
                  <a:pt x="9146" y="1931"/>
                </a:cubicBezTo>
                <a:cubicBezTo>
                  <a:pt x="9068" y="2118"/>
                  <a:pt x="8608" y="2122"/>
                  <a:pt x="8463" y="2104"/>
                </a:cubicBezTo>
                <a:cubicBezTo>
                  <a:pt x="8318" y="2086"/>
                  <a:pt x="8415" y="1814"/>
                  <a:pt x="8276" y="1822"/>
                </a:cubicBezTo>
                <a:cubicBezTo>
                  <a:pt x="8147" y="1725"/>
                  <a:pt x="8320" y="2067"/>
                  <a:pt x="8159" y="1974"/>
                </a:cubicBezTo>
                <a:cubicBezTo>
                  <a:pt x="8026" y="2051"/>
                  <a:pt x="7952" y="1775"/>
                  <a:pt x="7817" y="1752"/>
                </a:cubicBezTo>
                <a:cubicBezTo>
                  <a:pt x="7791" y="1722"/>
                  <a:pt x="7637" y="1519"/>
                  <a:pt x="7611" y="1488"/>
                </a:cubicBezTo>
                <a:cubicBezTo>
                  <a:pt x="7580" y="1458"/>
                  <a:pt x="7426" y="1699"/>
                  <a:pt x="7391" y="1676"/>
                </a:cubicBezTo>
                <a:cubicBezTo>
                  <a:pt x="7196" y="1714"/>
                  <a:pt x="7322" y="1459"/>
                  <a:pt x="7152" y="1329"/>
                </a:cubicBezTo>
                <a:cubicBezTo>
                  <a:pt x="6992" y="1237"/>
                  <a:pt x="7250" y="1001"/>
                  <a:pt x="7076" y="901"/>
                </a:cubicBezTo>
                <a:cubicBezTo>
                  <a:pt x="6977" y="948"/>
                  <a:pt x="6881" y="1085"/>
                  <a:pt x="6751" y="1108"/>
                </a:cubicBezTo>
                <a:cubicBezTo>
                  <a:pt x="6631" y="1054"/>
                  <a:pt x="6655" y="832"/>
                  <a:pt x="6521" y="809"/>
                </a:cubicBezTo>
                <a:cubicBezTo>
                  <a:pt x="6439" y="717"/>
                  <a:pt x="6472" y="428"/>
                  <a:pt x="6424" y="304"/>
                </a:cubicBezTo>
                <a:cubicBezTo>
                  <a:pt x="6398" y="235"/>
                  <a:pt x="6377" y="400"/>
                  <a:pt x="6334" y="377"/>
                </a:cubicBezTo>
                <a:cubicBezTo>
                  <a:pt x="6269" y="554"/>
                  <a:pt x="6149" y="498"/>
                  <a:pt x="6054" y="506"/>
                </a:cubicBezTo>
                <a:cubicBezTo>
                  <a:pt x="5921" y="868"/>
                  <a:pt x="5539" y="527"/>
                  <a:pt x="5310" y="519"/>
                </a:cubicBezTo>
                <a:cubicBezTo>
                  <a:pt x="5172" y="457"/>
                  <a:pt x="5078" y="656"/>
                  <a:pt x="4939" y="694"/>
                </a:cubicBezTo>
                <a:cubicBezTo>
                  <a:pt x="4904" y="733"/>
                  <a:pt x="4825" y="774"/>
                  <a:pt x="4764" y="786"/>
                </a:cubicBezTo>
                <a:cubicBezTo>
                  <a:pt x="4703" y="798"/>
                  <a:pt x="4639" y="681"/>
                  <a:pt x="4570" y="766"/>
                </a:cubicBezTo>
                <a:cubicBezTo>
                  <a:pt x="4523" y="897"/>
                  <a:pt x="4436" y="951"/>
                  <a:pt x="4349" y="974"/>
                </a:cubicBezTo>
                <a:cubicBezTo>
                  <a:pt x="4302" y="1220"/>
                  <a:pt x="4272" y="1305"/>
                  <a:pt x="4116" y="1343"/>
                </a:cubicBezTo>
                <a:cubicBezTo>
                  <a:pt x="4055" y="1412"/>
                  <a:pt x="4008" y="1420"/>
                  <a:pt x="3934" y="1435"/>
                </a:cubicBezTo>
                <a:cubicBezTo>
                  <a:pt x="3926" y="1489"/>
                  <a:pt x="3844" y="1812"/>
                  <a:pt x="3818" y="1851"/>
                </a:cubicBezTo>
                <a:cubicBezTo>
                  <a:pt x="3796" y="1889"/>
                  <a:pt x="3740" y="1943"/>
                  <a:pt x="3740" y="1943"/>
                </a:cubicBezTo>
                <a:cubicBezTo>
                  <a:pt x="3689" y="1920"/>
                  <a:pt x="3631" y="1912"/>
                  <a:pt x="3584" y="1874"/>
                </a:cubicBezTo>
                <a:cubicBezTo>
                  <a:pt x="3571" y="1866"/>
                  <a:pt x="3580" y="1820"/>
                  <a:pt x="3571" y="1805"/>
                </a:cubicBezTo>
                <a:cubicBezTo>
                  <a:pt x="3562" y="1789"/>
                  <a:pt x="3493" y="1927"/>
                  <a:pt x="3481" y="1920"/>
                </a:cubicBezTo>
                <a:cubicBezTo>
                  <a:pt x="3386" y="1927"/>
                  <a:pt x="3232" y="1823"/>
                  <a:pt x="3073" y="1808"/>
                </a:cubicBezTo>
                <a:cubicBezTo>
                  <a:pt x="2912" y="1792"/>
                  <a:pt x="2616" y="1874"/>
                  <a:pt x="2521" y="1828"/>
                </a:cubicBezTo>
                <a:cubicBezTo>
                  <a:pt x="2474" y="1797"/>
                  <a:pt x="1775" y="881"/>
                  <a:pt x="1731" y="828"/>
                </a:cubicBezTo>
                <a:cubicBezTo>
                  <a:pt x="1692" y="835"/>
                  <a:pt x="1628" y="-38"/>
                  <a:pt x="1593" y="1"/>
                </a:cubicBezTo>
                <a:cubicBezTo>
                  <a:pt x="1580" y="16"/>
                  <a:pt x="709" y="-32"/>
                  <a:pt x="444" y="278"/>
                </a:cubicBezTo>
                <a:cubicBezTo>
                  <a:pt x="179" y="588"/>
                  <a:pt x="18" y="1518"/>
                  <a:pt x="0" y="1861"/>
                </a:cubicBezTo>
                <a:cubicBezTo>
                  <a:pt x="-18" y="2204"/>
                  <a:pt x="277" y="2084"/>
                  <a:pt x="338" y="2335"/>
                </a:cubicBezTo>
                <a:cubicBezTo>
                  <a:pt x="399" y="2586"/>
                  <a:pt x="409" y="2671"/>
                  <a:pt x="580" y="2603"/>
                </a:cubicBezTo>
                <a:cubicBezTo>
                  <a:pt x="593" y="2611"/>
                  <a:pt x="1434" y="2052"/>
                  <a:pt x="1447" y="2067"/>
                </a:cubicBezTo>
                <a:cubicBezTo>
                  <a:pt x="1500" y="2137"/>
                  <a:pt x="2616" y="2421"/>
                  <a:pt x="2651" y="2428"/>
                </a:cubicBezTo>
                <a:cubicBezTo>
                  <a:pt x="2646" y="2474"/>
                  <a:pt x="2664" y="2551"/>
                  <a:pt x="2638" y="2566"/>
                </a:cubicBezTo>
                <a:cubicBezTo>
                  <a:pt x="2569" y="2612"/>
                  <a:pt x="2491" y="2559"/>
                  <a:pt x="2417" y="2589"/>
                </a:cubicBezTo>
                <a:cubicBezTo>
                  <a:pt x="2399" y="2597"/>
                  <a:pt x="2404" y="2643"/>
                  <a:pt x="2391" y="2659"/>
                </a:cubicBezTo>
                <a:cubicBezTo>
                  <a:pt x="2348" y="2712"/>
                  <a:pt x="2218" y="2720"/>
                  <a:pt x="2184" y="2728"/>
                </a:cubicBezTo>
                <a:cubicBezTo>
                  <a:pt x="2180" y="2751"/>
                  <a:pt x="2180" y="2781"/>
                  <a:pt x="2171" y="2798"/>
                </a:cubicBezTo>
                <a:cubicBezTo>
                  <a:pt x="2162" y="2813"/>
                  <a:pt x="2141" y="2798"/>
                  <a:pt x="2132" y="2821"/>
                </a:cubicBezTo>
                <a:cubicBezTo>
                  <a:pt x="2115" y="2859"/>
                  <a:pt x="2108" y="2869"/>
                  <a:pt x="2099" y="2909"/>
                </a:cubicBezTo>
                <a:cubicBezTo>
                  <a:pt x="2090" y="2949"/>
                  <a:pt x="2110" y="2685"/>
                  <a:pt x="2076" y="3062"/>
                </a:cubicBezTo>
                <a:cubicBezTo>
                  <a:pt x="1963" y="3030"/>
                  <a:pt x="1878" y="3004"/>
                  <a:pt x="1800" y="2912"/>
                </a:cubicBezTo>
                <a:cubicBezTo>
                  <a:pt x="1584" y="2958"/>
                  <a:pt x="1598" y="2791"/>
                  <a:pt x="1386" y="2667"/>
                </a:cubicBezTo>
                <a:cubicBezTo>
                  <a:pt x="1498" y="2537"/>
                  <a:pt x="1321" y="2691"/>
                  <a:pt x="1269" y="2661"/>
                </a:cubicBezTo>
                <a:cubicBezTo>
                  <a:pt x="1243" y="2799"/>
                  <a:pt x="1348" y="2857"/>
                  <a:pt x="1370" y="3018"/>
                </a:cubicBezTo>
                <a:cubicBezTo>
                  <a:pt x="1366" y="3087"/>
                  <a:pt x="1209" y="2995"/>
                  <a:pt x="1155" y="2964"/>
                </a:cubicBezTo>
                <a:cubicBezTo>
                  <a:pt x="1101" y="2933"/>
                  <a:pt x="1119" y="2925"/>
                  <a:pt x="1046" y="2833"/>
                </a:cubicBezTo>
                <a:cubicBezTo>
                  <a:pt x="899" y="2856"/>
                  <a:pt x="862" y="2842"/>
                  <a:pt x="716" y="2857"/>
                </a:cubicBezTo>
                <a:cubicBezTo>
                  <a:pt x="673" y="2911"/>
                  <a:pt x="498" y="2839"/>
                  <a:pt x="485" y="2931"/>
                </a:cubicBezTo>
                <a:cubicBezTo>
                  <a:pt x="481" y="2970"/>
                  <a:pt x="409" y="3212"/>
                  <a:pt x="394" y="3297"/>
                </a:cubicBezTo>
                <a:cubicBezTo>
                  <a:pt x="379" y="3382"/>
                  <a:pt x="412" y="3403"/>
                  <a:pt x="395" y="3443"/>
                </a:cubicBezTo>
                <a:cubicBezTo>
                  <a:pt x="378" y="3483"/>
                  <a:pt x="446" y="3344"/>
                  <a:pt x="290" y="3535"/>
                </a:cubicBezTo>
                <a:cubicBezTo>
                  <a:pt x="264" y="3566"/>
                  <a:pt x="269" y="3659"/>
                  <a:pt x="238" y="3675"/>
                </a:cubicBezTo>
                <a:cubicBezTo>
                  <a:pt x="225" y="3682"/>
                  <a:pt x="290" y="3813"/>
                  <a:pt x="278" y="3821"/>
                </a:cubicBezTo>
                <a:cubicBezTo>
                  <a:pt x="266" y="3859"/>
                  <a:pt x="240" y="3949"/>
                  <a:pt x="234" y="4060"/>
                </a:cubicBezTo>
                <a:cubicBezTo>
                  <a:pt x="228" y="4171"/>
                  <a:pt x="205" y="4105"/>
                  <a:pt x="200" y="4221"/>
                </a:cubicBezTo>
                <a:cubicBezTo>
                  <a:pt x="191" y="4453"/>
                  <a:pt x="238" y="4333"/>
                  <a:pt x="278" y="4352"/>
                </a:cubicBezTo>
                <a:cubicBezTo>
                  <a:pt x="318" y="4371"/>
                  <a:pt x="390" y="4356"/>
                  <a:pt x="441" y="4337"/>
                </a:cubicBezTo>
                <a:cubicBezTo>
                  <a:pt x="492" y="4318"/>
                  <a:pt x="440" y="4248"/>
                  <a:pt x="583" y="4240"/>
                </a:cubicBezTo>
                <a:cubicBezTo>
                  <a:pt x="622" y="4248"/>
                  <a:pt x="760" y="4287"/>
                  <a:pt x="756" y="4324"/>
                </a:cubicBezTo>
                <a:cubicBezTo>
                  <a:pt x="752" y="4361"/>
                  <a:pt x="577" y="4452"/>
                  <a:pt x="559" y="4460"/>
                </a:cubicBezTo>
                <a:cubicBezTo>
                  <a:pt x="525" y="4645"/>
                  <a:pt x="779" y="4815"/>
                  <a:pt x="658" y="4846"/>
                </a:cubicBezTo>
                <a:cubicBezTo>
                  <a:pt x="675" y="5045"/>
                  <a:pt x="592" y="4967"/>
                  <a:pt x="674" y="5059"/>
                </a:cubicBezTo>
                <a:cubicBezTo>
                  <a:pt x="678" y="5097"/>
                  <a:pt x="606" y="5136"/>
                  <a:pt x="615" y="5174"/>
                </a:cubicBezTo>
                <a:cubicBezTo>
                  <a:pt x="619" y="5198"/>
                  <a:pt x="640" y="5214"/>
                  <a:pt x="640" y="5244"/>
                </a:cubicBezTo>
                <a:cubicBezTo>
                  <a:pt x="640" y="5290"/>
                  <a:pt x="624" y="5358"/>
                  <a:pt x="615" y="5382"/>
                </a:cubicBezTo>
                <a:cubicBezTo>
                  <a:pt x="606" y="5406"/>
                  <a:pt x="581" y="5320"/>
                  <a:pt x="585" y="5388"/>
                </a:cubicBezTo>
                <a:cubicBezTo>
                  <a:pt x="589" y="5456"/>
                  <a:pt x="711" y="5774"/>
                  <a:pt x="638" y="5790"/>
                </a:cubicBezTo>
                <a:cubicBezTo>
                  <a:pt x="642" y="5974"/>
                  <a:pt x="394" y="5467"/>
                  <a:pt x="445" y="5628"/>
                </a:cubicBezTo>
                <a:cubicBezTo>
                  <a:pt x="476" y="5720"/>
                  <a:pt x="230" y="5588"/>
                  <a:pt x="292" y="5618"/>
                </a:cubicBezTo>
                <a:cubicBezTo>
                  <a:pt x="305" y="5626"/>
                  <a:pt x="373" y="5895"/>
                  <a:pt x="371" y="5949"/>
                </a:cubicBezTo>
                <a:cubicBezTo>
                  <a:pt x="370" y="6003"/>
                  <a:pt x="361" y="5921"/>
                  <a:pt x="283" y="5944"/>
                </a:cubicBezTo>
                <a:cubicBezTo>
                  <a:pt x="270" y="5961"/>
                  <a:pt x="218" y="6154"/>
                  <a:pt x="209" y="6131"/>
                </a:cubicBezTo>
                <a:cubicBezTo>
                  <a:pt x="192" y="6077"/>
                  <a:pt x="462" y="6371"/>
                  <a:pt x="449" y="6309"/>
                </a:cubicBezTo>
                <a:cubicBezTo>
                  <a:pt x="441" y="6256"/>
                  <a:pt x="556" y="6403"/>
                  <a:pt x="547" y="6349"/>
                </a:cubicBezTo>
                <a:cubicBezTo>
                  <a:pt x="526" y="6225"/>
                  <a:pt x="690" y="6361"/>
                  <a:pt x="812" y="6563"/>
                </a:cubicBezTo>
                <a:cubicBezTo>
                  <a:pt x="840" y="6685"/>
                  <a:pt x="823" y="6399"/>
                  <a:pt x="853" y="6806"/>
                </a:cubicBezTo>
                <a:cubicBezTo>
                  <a:pt x="857" y="6852"/>
                  <a:pt x="831" y="6972"/>
                  <a:pt x="763" y="6962"/>
                </a:cubicBezTo>
                <a:cubicBezTo>
                  <a:pt x="695" y="6952"/>
                  <a:pt x="508" y="6759"/>
                  <a:pt x="446" y="6744"/>
                </a:cubicBezTo>
                <a:cubicBezTo>
                  <a:pt x="384" y="6729"/>
                  <a:pt x="374" y="6879"/>
                  <a:pt x="387" y="6872"/>
                </a:cubicBezTo>
                <a:cubicBezTo>
                  <a:pt x="417" y="6879"/>
                  <a:pt x="286" y="7033"/>
                  <a:pt x="312" y="7056"/>
                </a:cubicBezTo>
                <a:cubicBezTo>
                  <a:pt x="325" y="7063"/>
                  <a:pt x="444" y="7009"/>
                  <a:pt x="449" y="7032"/>
                </a:cubicBezTo>
                <a:cubicBezTo>
                  <a:pt x="453" y="7078"/>
                  <a:pt x="553" y="7130"/>
                  <a:pt x="579" y="7153"/>
                </a:cubicBezTo>
                <a:cubicBezTo>
                  <a:pt x="635" y="7199"/>
                  <a:pt x="657" y="7106"/>
                  <a:pt x="719" y="7114"/>
                </a:cubicBezTo>
                <a:cubicBezTo>
                  <a:pt x="857" y="7283"/>
                  <a:pt x="777" y="6883"/>
                  <a:pt x="799" y="7321"/>
                </a:cubicBezTo>
                <a:cubicBezTo>
                  <a:pt x="756" y="7552"/>
                  <a:pt x="926" y="7459"/>
                  <a:pt x="731" y="7436"/>
                </a:cubicBezTo>
                <a:cubicBezTo>
                  <a:pt x="701" y="7482"/>
                  <a:pt x="711" y="7545"/>
                  <a:pt x="744" y="7599"/>
                </a:cubicBezTo>
                <a:cubicBezTo>
                  <a:pt x="777" y="7653"/>
                  <a:pt x="902" y="7704"/>
                  <a:pt x="930" y="7763"/>
                </a:cubicBezTo>
                <a:cubicBezTo>
                  <a:pt x="958" y="7822"/>
                  <a:pt x="906" y="7930"/>
                  <a:pt x="911" y="7953"/>
                </a:cubicBezTo>
                <a:cubicBezTo>
                  <a:pt x="932" y="8037"/>
                  <a:pt x="810" y="7875"/>
                  <a:pt x="823" y="7967"/>
                </a:cubicBezTo>
                <a:cubicBezTo>
                  <a:pt x="827" y="8052"/>
                  <a:pt x="740" y="8177"/>
                  <a:pt x="783" y="8215"/>
                </a:cubicBezTo>
                <a:cubicBezTo>
                  <a:pt x="805" y="8269"/>
                  <a:pt x="843" y="8149"/>
                  <a:pt x="952" y="8157"/>
                </a:cubicBezTo>
                <a:cubicBezTo>
                  <a:pt x="1061" y="8165"/>
                  <a:pt x="1432" y="8216"/>
                  <a:pt x="1436" y="8263"/>
                </a:cubicBezTo>
                <a:cubicBezTo>
                  <a:pt x="1376" y="8341"/>
                  <a:pt x="1315" y="8418"/>
                  <a:pt x="1255" y="8496"/>
                </a:cubicBezTo>
                <a:cubicBezTo>
                  <a:pt x="1242" y="8489"/>
                  <a:pt x="1044" y="8448"/>
                  <a:pt x="985" y="8456"/>
                </a:cubicBezTo>
                <a:cubicBezTo>
                  <a:pt x="926" y="8464"/>
                  <a:pt x="919" y="8504"/>
                  <a:pt x="900" y="8545"/>
                </a:cubicBezTo>
                <a:cubicBezTo>
                  <a:pt x="881" y="8586"/>
                  <a:pt x="845" y="8627"/>
                  <a:pt x="871" y="8705"/>
                </a:cubicBezTo>
                <a:cubicBezTo>
                  <a:pt x="927" y="8866"/>
                  <a:pt x="913" y="8725"/>
                  <a:pt x="1004" y="8729"/>
                </a:cubicBezTo>
                <a:cubicBezTo>
                  <a:pt x="1095" y="8733"/>
                  <a:pt x="1289" y="8775"/>
                  <a:pt x="1419" y="8729"/>
                </a:cubicBezTo>
                <a:cubicBezTo>
                  <a:pt x="1462" y="8713"/>
                  <a:pt x="1496" y="8660"/>
                  <a:pt x="1535" y="8637"/>
                </a:cubicBezTo>
                <a:cubicBezTo>
                  <a:pt x="1565" y="8621"/>
                  <a:pt x="1580" y="8534"/>
                  <a:pt x="1614" y="8545"/>
                </a:cubicBezTo>
                <a:cubicBezTo>
                  <a:pt x="1648" y="8556"/>
                  <a:pt x="1878" y="8643"/>
                  <a:pt x="1740" y="8705"/>
                </a:cubicBezTo>
                <a:cubicBezTo>
                  <a:pt x="1723" y="8875"/>
                  <a:pt x="1751" y="8887"/>
                  <a:pt x="1655" y="8918"/>
                </a:cubicBezTo>
                <a:cubicBezTo>
                  <a:pt x="1556" y="9179"/>
                  <a:pt x="1782" y="9112"/>
                  <a:pt x="1515" y="9135"/>
                </a:cubicBezTo>
                <a:cubicBezTo>
                  <a:pt x="1498" y="9197"/>
                  <a:pt x="1376" y="9137"/>
                  <a:pt x="1419" y="9214"/>
                </a:cubicBezTo>
                <a:cubicBezTo>
                  <a:pt x="1490" y="9249"/>
                  <a:pt x="1560" y="9327"/>
                  <a:pt x="1614" y="9304"/>
                </a:cubicBezTo>
                <a:cubicBezTo>
                  <a:pt x="1631" y="9142"/>
                  <a:pt x="1678" y="9212"/>
                  <a:pt x="1769" y="9181"/>
                </a:cubicBezTo>
                <a:cubicBezTo>
                  <a:pt x="1825" y="9035"/>
                  <a:pt x="1885" y="8886"/>
                  <a:pt x="1941" y="8924"/>
                </a:cubicBezTo>
                <a:cubicBezTo>
                  <a:pt x="1980" y="8947"/>
                  <a:pt x="1960" y="9030"/>
                  <a:pt x="1999" y="9037"/>
                </a:cubicBezTo>
                <a:cubicBezTo>
                  <a:pt x="2021" y="9184"/>
                  <a:pt x="1959" y="9199"/>
                  <a:pt x="2042" y="9237"/>
                </a:cubicBezTo>
                <a:cubicBezTo>
                  <a:pt x="2067" y="9253"/>
                  <a:pt x="2089" y="9268"/>
                  <a:pt x="2119" y="9283"/>
                </a:cubicBezTo>
                <a:cubicBezTo>
                  <a:pt x="2149" y="9298"/>
                  <a:pt x="2212" y="9318"/>
                  <a:pt x="2223" y="9329"/>
                </a:cubicBezTo>
                <a:cubicBezTo>
                  <a:pt x="2214" y="9352"/>
                  <a:pt x="2188" y="9329"/>
                  <a:pt x="2184" y="9352"/>
                </a:cubicBezTo>
                <a:cubicBezTo>
                  <a:pt x="2158" y="9567"/>
                  <a:pt x="2197" y="9537"/>
                  <a:pt x="2274" y="9560"/>
                </a:cubicBezTo>
                <a:cubicBezTo>
                  <a:pt x="2279" y="9645"/>
                  <a:pt x="2261" y="9745"/>
                  <a:pt x="2287" y="9814"/>
                </a:cubicBezTo>
                <a:cubicBezTo>
                  <a:pt x="2305" y="9860"/>
                  <a:pt x="2352" y="9814"/>
                  <a:pt x="2378" y="9837"/>
                </a:cubicBezTo>
                <a:cubicBezTo>
                  <a:pt x="2391" y="9845"/>
                  <a:pt x="2353" y="9829"/>
                  <a:pt x="2384" y="9811"/>
                </a:cubicBezTo>
                <a:cubicBezTo>
                  <a:pt x="2415" y="9793"/>
                  <a:pt x="2516" y="9721"/>
                  <a:pt x="2563" y="9729"/>
                </a:cubicBezTo>
                <a:cubicBezTo>
                  <a:pt x="2753" y="9953"/>
                  <a:pt x="2416" y="9710"/>
                  <a:pt x="2848" y="9687"/>
                </a:cubicBezTo>
                <a:cubicBezTo>
                  <a:pt x="2878" y="9479"/>
                  <a:pt x="2952" y="9703"/>
                  <a:pt x="3078" y="9688"/>
                </a:cubicBezTo>
                <a:cubicBezTo>
                  <a:pt x="3091" y="9357"/>
                  <a:pt x="2988" y="9412"/>
                  <a:pt x="3117" y="9358"/>
                </a:cubicBezTo>
                <a:cubicBezTo>
                  <a:pt x="3087" y="9204"/>
                  <a:pt x="3018" y="9138"/>
                  <a:pt x="3113" y="9030"/>
                </a:cubicBezTo>
                <a:cubicBezTo>
                  <a:pt x="3139" y="8900"/>
                  <a:pt x="3190" y="8779"/>
                  <a:pt x="3255" y="8748"/>
                </a:cubicBezTo>
                <a:cubicBezTo>
                  <a:pt x="3281" y="8733"/>
                  <a:pt x="3536" y="8836"/>
                  <a:pt x="3649" y="8875"/>
                </a:cubicBezTo>
                <a:cubicBezTo>
                  <a:pt x="3762" y="8914"/>
                  <a:pt x="3844" y="8929"/>
                  <a:pt x="3934" y="8983"/>
                </a:cubicBezTo>
                <a:cubicBezTo>
                  <a:pt x="4068" y="9222"/>
                  <a:pt x="3885" y="9192"/>
                  <a:pt x="4158" y="9231"/>
                </a:cubicBezTo>
                <a:cubicBezTo>
                  <a:pt x="4205" y="9477"/>
                  <a:pt x="4132" y="9531"/>
                  <a:pt x="4352" y="9554"/>
                </a:cubicBezTo>
                <a:cubicBezTo>
                  <a:pt x="4417" y="9731"/>
                  <a:pt x="4335" y="9769"/>
                  <a:pt x="4495" y="9800"/>
                </a:cubicBezTo>
                <a:cubicBezTo>
                  <a:pt x="4547" y="10069"/>
                  <a:pt x="4487" y="9978"/>
                  <a:pt x="4702" y="10009"/>
                </a:cubicBezTo>
                <a:cubicBezTo>
                  <a:pt x="4784" y="10109"/>
                  <a:pt x="4891" y="9821"/>
                  <a:pt x="4904" y="10021"/>
                </a:cubicBezTo>
                <a:cubicBezTo>
                  <a:pt x="4951" y="10075"/>
                  <a:pt x="5060" y="9993"/>
                  <a:pt x="5164" y="9970"/>
                </a:cubicBezTo>
                <a:cubicBezTo>
                  <a:pt x="5250" y="9947"/>
                  <a:pt x="5235" y="9978"/>
                  <a:pt x="5322" y="9939"/>
                </a:cubicBezTo>
                <a:cubicBezTo>
                  <a:pt x="5340" y="9939"/>
                  <a:pt x="5468" y="9722"/>
                  <a:pt x="5531" y="9657"/>
                </a:cubicBezTo>
                <a:cubicBezTo>
                  <a:pt x="5594" y="9592"/>
                  <a:pt x="5654" y="9597"/>
                  <a:pt x="5698" y="9547"/>
                </a:cubicBezTo>
                <a:cubicBezTo>
                  <a:pt x="5724" y="9524"/>
                  <a:pt x="5790" y="9400"/>
                  <a:pt x="5794" y="9354"/>
                </a:cubicBezTo>
                <a:cubicBezTo>
                  <a:pt x="5807" y="9261"/>
                  <a:pt x="5957" y="9079"/>
                  <a:pt x="6000" y="9033"/>
                </a:cubicBezTo>
                <a:cubicBezTo>
                  <a:pt x="6026" y="8856"/>
                  <a:pt x="6103" y="8972"/>
                  <a:pt x="6203" y="8909"/>
                </a:cubicBezTo>
                <a:cubicBezTo>
                  <a:pt x="6251" y="8786"/>
                  <a:pt x="6380" y="9106"/>
                  <a:pt x="6462" y="9060"/>
                </a:cubicBezTo>
                <a:cubicBezTo>
                  <a:pt x="6531" y="9144"/>
                  <a:pt x="6585" y="9190"/>
                  <a:pt x="6654" y="9274"/>
                </a:cubicBezTo>
                <a:cubicBezTo>
                  <a:pt x="6667" y="9343"/>
                  <a:pt x="6748" y="9216"/>
                  <a:pt x="6787" y="9188"/>
                </a:cubicBezTo>
                <a:cubicBezTo>
                  <a:pt x="6826" y="9160"/>
                  <a:pt x="6841" y="9042"/>
                  <a:pt x="6889" y="9103"/>
                </a:cubicBezTo>
                <a:cubicBezTo>
                  <a:pt x="6971" y="9073"/>
                  <a:pt x="6916" y="8976"/>
                  <a:pt x="7008" y="8952"/>
                </a:cubicBezTo>
                <a:cubicBezTo>
                  <a:pt x="7025" y="8737"/>
                  <a:pt x="7014" y="8771"/>
                  <a:pt x="7135" y="8725"/>
                </a:cubicBezTo>
                <a:cubicBezTo>
                  <a:pt x="7152" y="8632"/>
                  <a:pt x="7203" y="8804"/>
                  <a:pt x="7246" y="8751"/>
                </a:cubicBezTo>
                <a:cubicBezTo>
                  <a:pt x="7287" y="8754"/>
                  <a:pt x="7281" y="8828"/>
                  <a:pt x="7280" y="8902"/>
                </a:cubicBezTo>
                <a:cubicBezTo>
                  <a:pt x="7279" y="8976"/>
                  <a:pt x="7201" y="9162"/>
                  <a:pt x="7225" y="9209"/>
                </a:cubicBezTo>
                <a:cubicBezTo>
                  <a:pt x="7229" y="9232"/>
                  <a:pt x="7514" y="9037"/>
                  <a:pt x="7527" y="9029"/>
                </a:cubicBezTo>
                <a:cubicBezTo>
                  <a:pt x="7587" y="8975"/>
                  <a:pt x="7630" y="8868"/>
                  <a:pt x="7695" y="8822"/>
                </a:cubicBezTo>
                <a:cubicBezTo>
                  <a:pt x="7837" y="8713"/>
                  <a:pt x="8015" y="8698"/>
                  <a:pt x="8162" y="8683"/>
                </a:cubicBezTo>
                <a:cubicBezTo>
                  <a:pt x="8222" y="8660"/>
                  <a:pt x="8283" y="8652"/>
                  <a:pt x="8344" y="8614"/>
                </a:cubicBezTo>
                <a:cubicBezTo>
                  <a:pt x="8464" y="8399"/>
                  <a:pt x="8477" y="8491"/>
                  <a:pt x="8720" y="8476"/>
                </a:cubicBezTo>
                <a:cubicBezTo>
                  <a:pt x="8798" y="8429"/>
                  <a:pt x="8875" y="8391"/>
                  <a:pt x="8953" y="8359"/>
                </a:cubicBezTo>
                <a:cubicBezTo>
                  <a:pt x="9294" y="8375"/>
                  <a:pt x="9407" y="8399"/>
                  <a:pt x="9692" y="8429"/>
                </a:cubicBezTo>
                <a:cubicBezTo>
                  <a:pt x="9791" y="8422"/>
                  <a:pt x="9969" y="8514"/>
                  <a:pt x="10004" y="8290"/>
                </a:cubicBezTo>
                <a:cubicBezTo>
                  <a:pt x="10008" y="8260"/>
                  <a:pt x="10004" y="8221"/>
                  <a:pt x="10017" y="8198"/>
                </a:cubicBezTo>
                <a:cubicBezTo>
                  <a:pt x="10047" y="8152"/>
                  <a:pt x="10133" y="8129"/>
                  <a:pt x="10133" y="8129"/>
                </a:cubicBezTo>
                <a:cubicBezTo>
                  <a:pt x="10146" y="8118"/>
                  <a:pt x="10218" y="7728"/>
                  <a:pt x="10211" y="7729"/>
                </a:cubicBezTo>
                <a:cubicBezTo>
                  <a:pt x="10220" y="7656"/>
                  <a:pt x="10037" y="7504"/>
                  <a:pt x="10033" y="7497"/>
                </a:cubicBezTo>
                <a:cubicBezTo>
                  <a:pt x="10001" y="7469"/>
                  <a:pt x="10336" y="7202"/>
                  <a:pt x="10333" y="7215"/>
                </a:cubicBezTo>
                <a:cubicBezTo>
                  <a:pt x="10384" y="7170"/>
                  <a:pt x="10253" y="6956"/>
                  <a:pt x="10254" y="6959"/>
                </a:cubicBezTo>
                <a:cubicBezTo>
                  <a:pt x="10241" y="6906"/>
                  <a:pt x="10525" y="6726"/>
                  <a:pt x="10525" y="6713"/>
                </a:cubicBezTo>
                <a:cubicBezTo>
                  <a:pt x="10574" y="6674"/>
                  <a:pt x="10322" y="6417"/>
                  <a:pt x="10326" y="6420"/>
                </a:cubicBezTo>
                <a:cubicBezTo>
                  <a:pt x="10296" y="6371"/>
                  <a:pt x="10536" y="6236"/>
                  <a:pt x="10540" y="6236"/>
                </a:cubicBezTo>
                <a:cubicBezTo>
                  <a:pt x="10576" y="6193"/>
                  <a:pt x="10412" y="6007"/>
                  <a:pt x="10412" y="5992"/>
                </a:cubicBezTo>
                <a:cubicBezTo>
                  <a:pt x="10389" y="5949"/>
                  <a:pt x="10513" y="5603"/>
                  <a:pt x="10511" y="5601"/>
                </a:cubicBezTo>
                <a:lnTo>
                  <a:pt x="10507" y="5584"/>
                </a:lnTo>
                <a:close/>
              </a:path>
            </a:pathLst>
          </a:custGeom>
          <a:noFill/>
          <a:ln w="12700" cmpd="sng">
            <a:solidFill>
              <a:schemeClr val="accent4">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27">
            <a:extLst>
              <a:ext uri="{FF2B5EF4-FFF2-40B4-BE49-F238E27FC236}">
                <a16:creationId xmlns:a16="http://schemas.microsoft.com/office/drawing/2014/main" id="{497E39CC-F616-4E3A-8563-8BDDA305E959}"/>
              </a:ext>
            </a:extLst>
          </p:cNvPr>
          <p:cNvSpPr txBox="1">
            <a:spLocks noChangeArrowheads="1"/>
          </p:cNvSpPr>
          <p:nvPr/>
        </p:nvSpPr>
        <p:spPr bwMode="auto">
          <a:xfrm>
            <a:off x="2447270" y="2456538"/>
            <a:ext cx="1119870" cy="369332"/>
          </a:xfrm>
          <a:prstGeom prst="rect">
            <a:avLst/>
          </a:prstGeom>
          <a:solidFill>
            <a:schemeClr val="accent4">
              <a:lumMod val="60000"/>
              <a:lumOff val="40000"/>
            </a:schemeClr>
          </a:solidFill>
          <a:ln>
            <a:noFill/>
          </a:ln>
          <a:effectLst>
            <a:softEdge rad="31750"/>
          </a:effectLst>
          <a:extLst/>
        </p:spPr>
        <p:txBody>
          <a:bodyPr>
            <a:spAutoFit/>
          </a:bodyPr>
          <a:lstStyle/>
          <a:p>
            <a:pPr algn="ctr">
              <a:spcBef>
                <a:spcPct val="50000"/>
              </a:spcBef>
            </a:pPr>
            <a:r>
              <a:rPr lang="en-US" altLang="en-US" b="1" dirty="0">
                <a:solidFill>
                  <a:srgbClr val="972E0D"/>
                </a:solidFill>
              </a:rPr>
              <a:t>Bithynia</a:t>
            </a:r>
          </a:p>
        </p:txBody>
      </p:sp>
      <p:sp>
        <p:nvSpPr>
          <p:cNvPr id="10" name="Text Box 28">
            <a:extLst>
              <a:ext uri="{FF2B5EF4-FFF2-40B4-BE49-F238E27FC236}">
                <a16:creationId xmlns:a16="http://schemas.microsoft.com/office/drawing/2014/main" id="{DC24CEB7-B485-48E9-BECE-C8F6951AD29F}"/>
              </a:ext>
            </a:extLst>
          </p:cNvPr>
          <p:cNvSpPr txBox="1">
            <a:spLocks noChangeArrowheads="1"/>
          </p:cNvSpPr>
          <p:nvPr/>
        </p:nvSpPr>
        <p:spPr bwMode="auto">
          <a:xfrm>
            <a:off x="4323858" y="2456538"/>
            <a:ext cx="1056482" cy="369332"/>
          </a:xfrm>
          <a:prstGeom prst="rect">
            <a:avLst/>
          </a:prstGeom>
          <a:solidFill>
            <a:schemeClr val="accent4">
              <a:lumMod val="60000"/>
              <a:lumOff val="40000"/>
            </a:schemeClr>
          </a:solidFill>
          <a:ln>
            <a:noFill/>
          </a:ln>
          <a:effectLst>
            <a:softEdge rad="31750"/>
          </a:effectLst>
          <a:extLst/>
        </p:spPr>
        <p:txBody>
          <a:bodyPr>
            <a:spAutoFit/>
          </a:bodyPr>
          <a:lstStyle/>
          <a:p>
            <a:pPr algn="ctr">
              <a:spcBef>
                <a:spcPct val="50000"/>
              </a:spcBef>
            </a:pPr>
            <a:r>
              <a:rPr lang="en-US" altLang="en-US" b="1" dirty="0">
                <a:solidFill>
                  <a:srgbClr val="972E0D"/>
                </a:solidFill>
              </a:rPr>
              <a:t>Pontus</a:t>
            </a:r>
          </a:p>
        </p:txBody>
      </p:sp>
      <p:sp>
        <p:nvSpPr>
          <p:cNvPr id="11" name="Text Box 29">
            <a:extLst>
              <a:ext uri="{FF2B5EF4-FFF2-40B4-BE49-F238E27FC236}">
                <a16:creationId xmlns:a16="http://schemas.microsoft.com/office/drawing/2014/main" id="{BC1C5500-6CAF-4D84-AA47-58EAE383365F}"/>
              </a:ext>
            </a:extLst>
          </p:cNvPr>
          <p:cNvSpPr txBox="1">
            <a:spLocks noChangeArrowheads="1"/>
          </p:cNvSpPr>
          <p:nvPr/>
        </p:nvSpPr>
        <p:spPr bwMode="auto">
          <a:xfrm>
            <a:off x="4073185" y="3175537"/>
            <a:ext cx="1557830" cy="369332"/>
          </a:xfrm>
          <a:prstGeom prst="rect">
            <a:avLst/>
          </a:prstGeom>
          <a:solidFill>
            <a:schemeClr val="accent4">
              <a:lumMod val="60000"/>
              <a:lumOff val="40000"/>
            </a:schemeClr>
          </a:solidFill>
          <a:ln>
            <a:noFill/>
          </a:ln>
          <a:effectLst>
            <a:softEdge rad="31750"/>
          </a:effectLst>
          <a:extLst/>
        </p:spPr>
        <p:txBody>
          <a:bodyPr>
            <a:spAutoFit/>
          </a:bodyPr>
          <a:lstStyle/>
          <a:p>
            <a:pPr algn="ctr">
              <a:spcBef>
                <a:spcPct val="50000"/>
              </a:spcBef>
            </a:pPr>
            <a:r>
              <a:rPr lang="en-US" altLang="en-US" b="1" dirty="0">
                <a:solidFill>
                  <a:srgbClr val="972E0D"/>
                </a:solidFill>
              </a:rPr>
              <a:t>Cappadocia</a:t>
            </a:r>
          </a:p>
        </p:txBody>
      </p:sp>
      <p:sp>
        <p:nvSpPr>
          <p:cNvPr id="12" name="Text Box 30">
            <a:extLst>
              <a:ext uri="{FF2B5EF4-FFF2-40B4-BE49-F238E27FC236}">
                <a16:creationId xmlns:a16="http://schemas.microsoft.com/office/drawing/2014/main" id="{B03C8F9B-CAF4-4A5F-92E1-C8683B645A14}"/>
              </a:ext>
            </a:extLst>
          </p:cNvPr>
          <p:cNvSpPr txBox="1">
            <a:spLocks noChangeArrowheads="1"/>
          </p:cNvSpPr>
          <p:nvPr/>
        </p:nvSpPr>
        <p:spPr bwMode="auto">
          <a:xfrm>
            <a:off x="1699660" y="3724606"/>
            <a:ext cx="695357" cy="369332"/>
          </a:xfrm>
          <a:prstGeom prst="rect">
            <a:avLst/>
          </a:prstGeom>
          <a:solidFill>
            <a:schemeClr val="accent4">
              <a:lumMod val="60000"/>
              <a:lumOff val="40000"/>
            </a:schemeClr>
          </a:solidFill>
          <a:ln>
            <a:noFill/>
          </a:ln>
          <a:effectLst>
            <a:softEdge rad="31750"/>
          </a:effectLst>
          <a:extLst/>
        </p:spPr>
        <p:txBody>
          <a:bodyPr>
            <a:spAutoFit/>
          </a:bodyPr>
          <a:lstStyle/>
          <a:p>
            <a:pPr algn="ctr">
              <a:spcBef>
                <a:spcPct val="50000"/>
              </a:spcBef>
            </a:pPr>
            <a:r>
              <a:rPr lang="en-US" altLang="en-US" b="1" dirty="0">
                <a:solidFill>
                  <a:srgbClr val="972E0D"/>
                </a:solidFill>
              </a:rPr>
              <a:t>Asia</a:t>
            </a:r>
          </a:p>
        </p:txBody>
      </p:sp>
      <p:sp>
        <p:nvSpPr>
          <p:cNvPr id="13" name="Text Box 31">
            <a:extLst>
              <a:ext uri="{FF2B5EF4-FFF2-40B4-BE49-F238E27FC236}">
                <a16:creationId xmlns:a16="http://schemas.microsoft.com/office/drawing/2014/main" id="{BB6F0158-2AD7-4C79-90C1-93CEB4D1835B}"/>
              </a:ext>
            </a:extLst>
          </p:cNvPr>
          <p:cNvSpPr txBox="1">
            <a:spLocks noChangeArrowheads="1"/>
          </p:cNvSpPr>
          <p:nvPr/>
        </p:nvSpPr>
        <p:spPr bwMode="auto">
          <a:xfrm>
            <a:off x="2917226" y="3751687"/>
            <a:ext cx="1006539" cy="369332"/>
          </a:xfrm>
          <a:prstGeom prst="rect">
            <a:avLst/>
          </a:prstGeom>
          <a:solidFill>
            <a:schemeClr val="accent4">
              <a:lumMod val="60000"/>
              <a:lumOff val="40000"/>
            </a:schemeClr>
          </a:solidFill>
          <a:ln>
            <a:noFill/>
          </a:ln>
          <a:effectLst>
            <a:softEdge rad="31750"/>
          </a:effectLst>
          <a:extLst/>
        </p:spPr>
        <p:txBody>
          <a:bodyPr>
            <a:spAutoFit/>
          </a:bodyPr>
          <a:lstStyle/>
          <a:p>
            <a:pPr algn="ctr">
              <a:spcBef>
                <a:spcPct val="50000"/>
              </a:spcBef>
            </a:pPr>
            <a:r>
              <a:rPr lang="en-US" altLang="en-US" b="1" dirty="0">
                <a:solidFill>
                  <a:srgbClr val="972E0D"/>
                </a:solidFill>
              </a:rPr>
              <a:t>Galatia</a:t>
            </a:r>
          </a:p>
        </p:txBody>
      </p:sp>
      <p:sp>
        <p:nvSpPr>
          <p:cNvPr id="15" name="Text Box 35">
            <a:extLst>
              <a:ext uri="{FF2B5EF4-FFF2-40B4-BE49-F238E27FC236}">
                <a16:creationId xmlns:a16="http://schemas.microsoft.com/office/drawing/2014/main" id="{E1FCBCE1-9F50-4669-8B4E-1066C962DC55}"/>
              </a:ext>
            </a:extLst>
          </p:cNvPr>
          <p:cNvSpPr txBox="1">
            <a:spLocks noChangeArrowheads="1"/>
          </p:cNvSpPr>
          <p:nvPr/>
        </p:nvSpPr>
        <p:spPr bwMode="auto">
          <a:xfrm>
            <a:off x="1858979" y="2966974"/>
            <a:ext cx="1388217" cy="608062"/>
          </a:xfrm>
          <a:prstGeom prst="rect">
            <a:avLst/>
          </a:prstGeom>
          <a:solidFill>
            <a:srgbClr val="990000"/>
          </a:solidFill>
          <a:ln>
            <a:noFill/>
          </a:ln>
          <a:effectLst>
            <a:softEdge rad="31750"/>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3200" dirty="0">
                <a:solidFill>
                  <a:schemeClr val="accent4">
                    <a:lumMod val="60000"/>
                    <a:lumOff val="40000"/>
                  </a:schemeClr>
                </a:solidFill>
              </a:rPr>
              <a:t>Turkey</a:t>
            </a:r>
          </a:p>
        </p:txBody>
      </p:sp>
      <p:sp>
        <p:nvSpPr>
          <p:cNvPr id="14" name="TextBox 13">
            <a:extLst>
              <a:ext uri="{FF2B5EF4-FFF2-40B4-BE49-F238E27FC236}">
                <a16:creationId xmlns:a16="http://schemas.microsoft.com/office/drawing/2014/main" id="{DF05D3F7-2CA6-46F0-B6F5-E439C6E10A99}"/>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Dispersion </a:t>
            </a:r>
            <a:r>
              <a:rPr lang="en-US" sz="3200" dirty="0">
                <a:solidFill>
                  <a:schemeClr val="bg1"/>
                </a:solidFill>
                <a:effectLst>
                  <a:outerShdw blurRad="38100" dist="38100" dir="2700000" algn="tl">
                    <a:srgbClr val="000000">
                      <a:alpha val="43137"/>
                    </a:srgbClr>
                  </a:outerShdw>
                </a:effectLst>
              </a:rPr>
              <a:t>~</a:t>
            </a:r>
            <a:r>
              <a:rPr lang="en-US" sz="3200" dirty="0">
                <a:solidFill>
                  <a:schemeClr val="accent4">
                    <a:lumMod val="60000"/>
                    <a:lumOff val="40000"/>
                  </a:schemeClr>
                </a:solidFill>
                <a:effectLst>
                  <a:outerShdw blurRad="38100" dist="38100" dir="2700000" algn="tl">
                    <a:srgbClr val="000000">
                      <a:alpha val="43137"/>
                    </a:srgbClr>
                  </a:outerShdw>
                </a:effectLst>
              </a:rPr>
              <a:t> </a:t>
            </a:r>
            <a:r>
              <a:rPr lang="en-US" sz="3200" i="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diaspora</a:t>
            </a:r>
            <a:r>
              <a:rPr lang="en-US" sz="3200" dirty="0">
                <a:solidFill>
                  <a:schemeClr val="accent4">
                    <a:lumMod val="60000"/>
                    <a:lumOff val="40000"/>
                  </a:schemeClr>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 </a:t>
            </a:r>
            <a:r>
              <a:rPr lang="en-US" sz="3200" i="1" dirty="0">
                <a:solidFill>
                  <a:schemeClr val="bg1"/>
                </a:solidFill>
                <a:effectLst>
                  <a:outerShdw blurRad="38100" dist="38100" dir="2700000" algn="tl">
                    <a:srgbClr val="000000">
                      <a:alpha val="43137"/>
                    </a:srgbClr>
                  </a:outerShdw>
                </a:effectLst>
              </a:rPr>
              <a:t>to cast seeds</a:t>
            </a:r>
          </a:p>
        </p:txBody>
      </p:sp>
    </p:spTree>
    <p:extLst>
      <p:ext uri="{BB962C8B-B14F-4D97-AF65-F5344CB8AC3E}">
        <p14:creationId xmlns:p14="http://schemas.microsoft.com/office/powerpoint/2010/main" val="102886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1000"/>
                                        <p:tgtEl>
                                          <p:spTgt spid="8"/>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pilgrims</a:t>
            </a:r>
            <a:r>
              <a:rPr lang="en-US" sz="3200" dirty="0">
                <a:solidFill>
                  <a:schemeClr val="bg1"/>
                </a:solidFill>
              </a:rPr>
              <a:t> ~ NASB, </a:t>
            </a:r>
            <a:r>
              <a:rPr lang="en-US" sz="3200" dirty="0">
                <a:solidFill>
                  <a:schemeClr val="accent4">
                    <a:lumMod val="60000"/>
                    <a:lumOff val="40000"/>
                  </a:schemeClr>
                </a:solidFill>
              </a:rPr>
              <a:t>aliens</a:t>
            </a:r>
          </a:p>
        </p:txBody>
      </p:sp>
      <p:sp>
        <p:nvSpPr>
          <p:cNvPr id="4" name="TextBox 3">
            <a:extLst>
              <a:ext uri="{FF2B5EF4-FFF2-40B4-BE49-F238E27FC236}">
                <a16:creationId xmlns:a16="http://schemas.microsoft.com/office/drawing/2014/main" id="{580A67C6-AD7D-47FE-A7D4-C795E84A5E58}"/>
              </a:ext>
            </a:extLst>
          </p:cNvPr>
          <p:cNvSpPr txBox="1"/>
          <p:nvPr/>
        </p:nvSpPr>
        <p:spPr>
          <a:xfrm>
            <a:off x="734438" y="1877438"/>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KJV, NIV ~ </a:t>
            </a:r>
            <a:r>
              <a:rPr lang="en-US" sz="3200" dirty="0">
                <a:solidFill>
                  <a:schemeClr val="accent4">
                    <a:lumMod val="60000"/>
                    <a:lumOff val="40000"/>
                  </a:schemeClr>
                </a:solidFill>
              </a:rPr>
              <a:t>strangers</a:t>
            </a:r>
          </a:p>
        </p:txBody>
      </p:sp>
      <p:grpSp>
        <p:nvGrpSpPr>
          <p:cNvPr id="24" name="Group 23">
            <a:extLst>
              <a:ext uri="{FF2B5EF4-FFF2-40B4-BE49-F238E27FC236}">
                <a16:creationId xmlns:a16="http://schemas.microsoft.com/office/drawing/2014/main" id="{48223F4A-42F7-4BDB-861C-5DDBC6021709}"/>
              </a:ext>
            </a:extLst>
          </p:cNvPr>
          <p:cNvGrpSpPr/>
          <p:nvPr/>
        </p:nvGrpSpPr>
        <p:grpSpPr>
          <a:xfrm>
            <a:off x="4046369" y="1411587"/>
            <a:ext cx="2176770" cy="4034825"/>
            <a:chOff x="3355599" y="1632354"/>
            <a:chExt cx="2176770" cy="4034825"/>
          </a:xfrm>
        </p:grpSpPr>
        <p:sp>
          <p:nvSpPr>
            <p:cNvPr id="7" name="Oval 6">
              <a:extLst>
                <a:ext uri="{FF2B5EF4-FFF2-40B4-BE49-F238E27FC236}">
                  <a16:creationId xmlns:a16="http://schemas.microsoft.com/office/drawing/2014/main" id="{5C2CA68F-54A3-4C3C-9692-B44064A3F807}"/>
                </a:ext>
              </a:extLst>
            </p:cNvPr>
            <p:cNvSpPr/>
            <p:nvPr/>
          </p:nvSpPr>
          <p:spPr>
            <a:xfrm>
              <a:off x="3971329" y="2187727"/>
              <a:ext cx="1020658" cy="1519223"/>
            </a:xfrm>
            <a:custGeom>
              <a:avLst/>
              <a:gdLst>
                <a:gd name="connsiteX0" fmla="*/ 0 w 1079134"/>
                <a:gd name="connsiteY0" fmla="*/ 598082 h 1196163"/>
                <a:gd name="connsiteX1" fmla="*/ 539567 w 1079134"/>
                <a:gd name="connsiteY1" fmla="*/ 0 h 1196163"/>
                <a:gd name="connsiteX2" fmla="*/ 1079134 w 1079134"/>
                <a:gd name="connsiteY2" fmla="*/ 598082 h 1196163"/>
                <a:gd name="connsiteX3" fmla="*/ 539567 w 1079134"/>
                <a:gd name="connsiteY3" fmla="*/ 1196164 h 1196163"/>
                <a:gd name="connsiteX4" fmla="*/ 0 w 1079134"/>
                <a:gd name="connsiteY4" fmla="*/ 598082 h 1196163"/>
                <a:gd name="connsiteX0" fmla="*/ 2 w 1079136"/>
                <a:gd name="connsiteY0" fmla="*/ 598082 h 1318439"/>
                <a:gd name="connsiteX1" fmla="*/ 539569 w 1079136"/>
                <a:gd name="connsiteY1" fmla="*/ 0 h 1318439"/>
                <a:gd name="connsiteX2" fmla="*/ 1079136 w 1079136"/>
                <a:gd name="connsiteY2" fmla="*/ 598082 h 1318439"/>
                <a:gd name="connsiteX3" fmla="*/ 544886 w 1079136"/>
                <a:gd name="connsiteY3" fmla="*/ 1318439 h 1318439"/>
                <a:gd name="connsiteX4" fmla="*/ 2 w 1079136"/>
                <a:gd name="connsiteY4" fmla="*/ 598082 h 1318439"/>
                <a:gd name="connsiteX0" fmla="*/ 2 w 1047239"/>
                <a:gd name="connsiteY0" fmla="*/ 598679 h 1319280"/>
                <a:gd name="connsiteX1" fmla="*/ 539569 w 1047239"/>
                <a:gd name="connsiteY1" fmla="*/ 597 h 1319280"/>
                <a:gd name="connsiteX2" fmla="*/ 1047239 w 1047239"/>
                <a:gd name="connsiteY2" fmla="*/ 520247 h 1319280"/>
                <a:gd name="connsiteX3" fmla="*/ 544886 w 1047239"/>
                <a:gd name="connsiteY3" fmla="*/ 1319036 h 1319280"/>
                <a:gd name="connsiteX4" fmla="*/ 2 w 1047239"/>
                <a:gd name="connsiteY4" fmla="*/ 598679 h 1319280"/>
                <a:gd name="connsiteX0" fmla="*/ 2 w 1020658"/>
                <a:gd name="connsiteY0" fmla="*/ 528887 h 1318452"/>
                <a:gd name="connsiteX1" fmla="*/ 512988 w 1020658"/>
                <a:gd name="connsiteY1" fmla="*/ 10 h 1318452"/>
                <a:gd name="connsiteX2" fmla="*/ 1020658 w 1020658"/>
                <a:gd name="connsiteY2" fmla="*/ 519660 h 1318452"/>
                <a:gd name="connsiteX3" fmla="*/ 518305 w 1020658"/>
                <a:gd name="connsiteY3" fmla="*/ 1318449 h 1318452"/>
                <a:gd name="connsiteX4" fmla="*/ 2 w 1020658"/>
                <a:gd name="connsiteY4" fmla="*/ 528887 h 1318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658" h="1318452">
                  <a:moveTo>
                    <a:pt x="2" y="528887"/>
                  </a:moveTo>
                  <a:cubicBezTo>
                    <a:pt x="-884" y="309147"/>
                    <a:pt x="342879" y="1548"/>
                    <a:pt x="512988" y="10"/>
                  </a:cubicBezTo>
                  <a:cubicBezTo>
                    <a:pt x="683097" y="-1528"/>
                    <a:pt x="1020658" y="189348"/>
                    <a:pt x="1020658" y="519660"/>
                  </a:cubicBezTo>
                  <a:cubicBezTo>
                    <a:pt x="1020658" y="849972"/>
                    <a:pt x="688414" y="1316911"/>
                    <a:pt x="518305" y="1318449"/>
                  </a:cubicBezTo>
                  <a:cubicBezTo>
                    <a:pt x="348196" y="1319987"/>
                    <a:pt x="888" y="748627"/>
                    <a:pt x="2" y="528887"/>
                  </a:cubicBezTo>
                  <a:close/>
                </a:path>
              </a:pathLst>
            </a:custGeom>
            <a:solidFill>
              <a:srgbClr val="66FF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2E93AA5-6A4F-4582-9A89-BDF0A20064BD}"/>
                </a:ext>
              </a:extLst>
            </p:cNvPr>
            <p:cNvSpPr/>
            <p:nvPr/>
          </p:nvSpPr>
          <p:spPr>
            <a:xfrm rot="20908937">
              <a:off x="4734044" y="3804271"/>
              <a:ext cx="244548" cy="770860"/>
            </a:xfrm>
            <a:prstGeom prst="roundRect">
              <a:avLst>
                <a:gd name="adj" fmla="val 34059"/>
              </a:avLst>
            </a:prstGeom>
            <a:solidFill>
              <a:srgbClr val="66FF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12A29ED-EC03-4438-8E8D-89A2A2FB5219}"/>
                </a:ext>
              </a:extLst>
            </p:cNvPr>
            <p:cNvSpPr/>
            <p:nvPr/>
          </p:nvSpPr>
          <p:spPr>
            <a:xfrm rot="18421348">
              <a:off x="3763926" y="3278666"/>
              <a:ext cx="244548" cy="770860"/>
            </a:xfrm>
            <a:prstGeom prst="roundRect">
              <a:avLst>
                <a:gd name="adj" fmla="val 34059"/>
              </a:avLst>
            </a:prstGeom>
            <a:solidFill>
              <a:srgbClr val="66FF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F19CCF9-DD8E-4A52-8701-A69AE5F18736}"/>
                </a:ext>
              </a:extLst>
            </p:cNvPr>
            <p:cNvSpPr/>
            <p:nvPr/>
          </p:nvSpPr>
          <p:spPr>
            <a:xfrm rot="20846793">
              <a:off x="3456349" y="3119928"/>
              <a:ext cx="318976" cy="265814"/>
            </a:xfrm>
            <a:prstGeom prst="ellipse">
              <a:avLst/>
            </a:prstGeom>
            <a:solidFill>
              <a:srgbClr val="66FF3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9346EC5-2BC5-4791-B27A-2869F3199B3B}"/>
                </a:ext>
              </a:extLst>
            </p:cNvPr>
            <p:cNvSpPr/>
            <p:nvPr/>
          </p:nvSpPr>
          <p:spPr>
            <a:xfrm rot="856631">
              <a:off x="3626011" y="2795390"/>
              <a:ext cx="129982" cy="311087"/>
            </a:xfrm>
            <a:prstGeom prst="roundRect">
              <a:avLst>
                <a:gd name="adj" fmla="val 34059"/>
              </a:avLst>
            </a:prstGeom>
            <a:solidFill>
              <a:srgbClr val="66FF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1D831FB-05EF-4A94-A372-C296AFF9EC3D}"/>
                </a:ext>
              </a:extLst>
            </p:cNvPr>
            <p:cNvSpPr/>
            <p:nvPr/>
          </p:nvSpPr>
          <p:spPr>
            <a:xfrm rot="20565835">
              <a:off x="3398770" y="2809914"/>
              <a:ext cx="129982" cy="311087"/>
            </a:xfrm>
            <a:prstGeom prst="roundRect">
              <a:avLst>
                <a:gd name="adj" fmla="val 34059"/>
              </a:avLst>
            </a:prstGeom>
            <a:solidFill>
              <a:srgbClr val="66FF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FAF1017-9323-4837-836B-E799720EF27A}"/>
                </a:ext>
              </a:extLst>
            </p:cNvPr>
            <p:cNvSpPr/>
            <p:nvPr/>
          </p:nvSpPr>
          <p:spPr>
            <a:xfrm rot="261210">
              <a:off x="4534316" y="4585044"/>
              <a:ext cx="244548" cy="770860"/>
            </a:xfrm>
            <a:prstGeom prst="roundRect">
              <a:avLst>
                <a:gd name="adj" fmla="val 34059"/>
              </a:avLst>
            </a:prstGeom>
            <a:solidFill>
              <a:srgbClr val="66FF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87EFE8C-3F97-4E91-9617-3949E4F1AC23}"/>
                </a:ext>
              </a:extLst>
            </p:cNvPr>
            <p:cNvSpPr/>
            <p:nvPr/>
          </p:nvSpPr>
          <p:spPr>
            <a:xfrm rot="21008388">
              <a:off x="4263255" y="4568048"/>
              <a:ext cx="244548" cy="770860"/>
            </a:xfrm>
            <a:prstGeom prst="roundRect">
              <a:avLst>
                <a:gd name="adj" fmla="val 34059"/>
              </a:avLst>
            </a:prstGeom>
            <a:solidFill>
              <a:srgbClr val="66FF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DB3065D-5D13-441B-8286-6D960022A045}"/>
                </a:ext>
              </a:extLst>
            </p:cNvPr>
            <p:cNvSpPr/>
            <p:nvPr/>
          </p:nvSpPr>
          <p:spPr>
            <a:xfrm rot="20846793">
              <a:off x="3853313" y="5372845"/>
              <a:ext cx="630662" cy="265814"/>
            </a:xfrm>
            <a:prstGeom prst="ellipse">
              <a:avLst/>
            </a:prstGeom>
            <a:solidFill>
              <a:srgbClr val="66FF3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8C33147-27EA-4491-A001-5FDD57A3CB13}"/>
                </a:ext>
              </a:extLst>
            </p:cNvPr>
            <p:cNvSpPr/>
            <p:nvPr/>
          </p:nvSpPr>
          <p:spPr>
            <a:xfrm rot="753207" flipH="1">
              <a:off x="4535388" y="5401365"/>
              <a:ext cx="630662" cy="265814"/>
            </a:xfrm>
            <a:prstGeom prst="ellipse">
              <a:avLst/>
            </a:prstGeom>
            <a:solidFill>
              <a:srgbClr val="66FF33"/>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71F16C9-AAF2-4085-AA88-EC9F9188547E}"/>
                </a:ext>
              </a:extLst>
            </p:cNvPr>
            <p:cNvSpPr/>
            <p:nvPr/>
          </p:nvSpPr>
          <p:spPr>
            <a:xfrm>
              <a:off x="4074962" y="3731021"/>
              <a:ext cx="818707" cy="1017461"/>
            </a:xfrm>
            <a:prstGeom prst="ellipse">
              <a:avLst/>
            </a:prstGeom>
            <a:solidFill>
              <a:srgbClr val="66FF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90FF77D-B523-43DF-90AB-D251C621DF79}"/>
                </a:ext>
              </a:extLst>
            </p:cNvPr>
            <p:cNvSpPr/>
            <p:nvPr/>
          </p:nvSpPr>
          <p:spPr>
            <a:xfrm rot="19904043">
              <a:off x="4139459" y="2665734"/>
              <a:ext cx="241834" cy="487668"/>
            </a:xfrm>
            <a:custGeom>
              <a:avLst/>
              <a:gdLst>
                <a:gd name="connsiteX0" fmla="*/ 0 w 337420"/>
                <a:gd name="connsiteY0" fmla="*/ 243834 h 487668"/>
                <a:gd name="connsiteX1" fmla="*/ 168710 w 337420"/>
                <a:gd name="connsiteY1" fmla="*/ 0 h 487668"/>
                <a:gd name="connsiteX2" fmla="*/ 337420 w 337420"/>
                <a:gd name="connsiteY2" fmla="*/ 243834 h 487668"/>
                <a:gd name="connsiteX3" fmla="*/ 168710 w 337420"/>
                <a:gd name="connsiteY3" fmla="*/ 487668 h 487668"/>
                <a:gd name="connsiteX4" fmla="*/ 0 w 337420"/>
                <a:gd name="connsiteY4" fmla="*/ 243834 h 487668"/>
                <a:gd name="connsiteX0" fmla="*/ 7786 w 345206"/>
                <a:gd name="connsiteY0" fmla="*/ 248857 h 492691"/>
                <a:gd name="connsiteX1" fmla="*/ 43238 w 345206"/>
                <a:gd name="connsiteY1" fmla="*/ 96932 h 492691"/>
                <a:gd name="connsiteX2" fmla="*/ 176496 w 345206"/>
                <a:gd name="connsiteY2" fmla="*/ 5023 h 492691"/>
                <a:gd name="connsiteX3" fmla="*/ 345206 w 345206"/>
                <a:gd name="connsiteY3" fmla="*/ 248857 h 492691"/>
                <a:gd name="connsiteX4" fmla="*/ 176496 w 345206"/>
                <a:gd name="connsiteY4" fmla="*/ 492691 h 492691"/>
                <a:gd name="connsiteX5" fmla="*/ 7786 w 345206"/>
                <a:gd name="connsiteY5" fmla="*/ 248857 h 492691"/>
                <a:gd name="connsiteX0" fmla="*/ 7786 w 348587"/>
                <a:gd name="connsiteY0" fmla="*/ 243846 h 487680"/>
                <a:gd name="connsiteX1" fmla="*/ 43238 w 348587"/>
                <a:gd name="connsiteY1" fmla="*/ 91921 h 487680"/>
                <a:gd name="connsiteX2" fmla="*/ 176496 w 348587"/>
                <a:gd name="connsiteY2" fmla="*/ 12 h 487680"/>
                <a:gd name="connsiteX3" fmla="*/ 280678 w 348587"/>
                <a:gd name="connsiteY3" fmla="*/ 86870 h 487680"/>
                <a:gd name="connsiteX4" fmla="*/ 345206 w 348587"/>
                <a:gd name="connsiteY4" fmla="*/ 243846 h 487680"/>
                <a:gd name="connsiteX5" fmla="*/ 176496 w 348587"/>
                <a:gd name="connsiteY5" fmla="*/ 487680 h 487680"/>
                <a:gd name="connsiteX6" fmla="*/ 7786 w 348587"/>
                <a:gd name="connsiteY6" fmla="*/ 243846 h 487680"/>
                <a:gd name="connsiteX0" fmla="*/ 7786 w 345278"/>
                <a:gd name="connsiteY0" fmla="*/ 243846 h 491915"/>
                <a:gd name="connsiteX1" fmla="*/ 43238 w 345278"/>
                <a:gd name="connsiteY1" fmla="*/ 91921 h 491915"/>
                <a:gd name="connsiteX2" fmla="*/ 176496 w 345278"/>
                <a:gd name="connsiteY2" fmla="*/ 12 h 491915"/>
                <a:gd name="connsiteX3" fmla="*/ 280678 w 345278"/>
                <a:gd name="connsiteY3" fmla="*/ 86870 h 491915"/>
                <a:gd name="connsiteX4" fmla="*/ 345206 w 345278"/>
                <a:gd name="connsiteY4" fmla="*/ 243846 h 491915"/>
                <a:gd name="connsiteX5" fmla="*/ 290782 w 345278"/>
                <a:gd name="connsiteY5" fmla="*/ 387459 h 491915"/>
                <a:gd name="connsiteX6" fmla="*/ 176496 w 345278"/>
                <a:gd name="connsiteY6" fmla="*/ 487680 h 491915"/>
                <a:gd name="connsiteX7" fmla="*/ 7786 w 345278"/>
                <a:gd name="connsiteY7" fmla="*/ 243846 h 491915"/>
                <a:gd name="connsiteX0" fmla="*/ 7786 w 345278"/>
                <a:gd name="connsiteY0" fmla="*/ 243846 h 487702"/>
                <a:gd name="connsiteX1" fmla="*/ 43238 w 345278"/>
                <a:gd name="connsiteY1" fmla="*/ 91921 h 487702"/>
                <a:gd name="connsiteX2" fmla="*/ 176496 w 345278"/>
                <a:gd name="connsiteY2" fmla="*/ 12 h 487702"/>
                <a:gd name="connsiteX3" fmla="*/ 280678 w 345278"/>
                <a:gd name="connsiteY3" fmla="*/ 86870 h 487702"/>
                <a:gd name="connsiteX4" fmla="*/ 345206 w 345278"/>
                <a:gd name="connsiteY4" fmla="*/ 243846 h 487702"/>
                <a:gd name="connsiteX5" fmla="*/ 290782 w 345278"/>
                <a:gd name="connsiteY5" fmla="*/ 387459 h 487702"/>
                <a:gd name="connsiteX6" fmla="*/ 176496 w 345278"/>
                <a:gd name="connsiteY6" fmla="*/ 487680 h 487702"/>
                <a:gd name="connsiteX7" fmla="*/ 50815 w 345278"/>
                <a:gd name="connsiteY7" fmla="*/ 395037 h 487702"/>
                <a:gd name="connsiteX8" fmla="*/ 7786 w 345278"/>
                <a:gd name="connsiteY8" fmla="*/ 243846 h 487702"/>
                <a:gd name="connsiteX0" fmla="*/ 7786 w 345278"/>
                <a:gd name="connsiteY0" fmla="*/ 243846 h 487702"/>
                <a:gd name="connsiteX1" fmla="*/ 43238 w 345278"/>
                <a:gd name="connsiteY1" fmla="*/ 91921 h 487702"/>
                <a:gd name="connsiteX2" fmla="*/ 176496 w 345278"/>
                <a:gd name="connsiteY2" fmla="*/ 12 h 487702"/>
                <a:gd name="connsiteX3" fmla="*/ 280678 w 345278"/>
                <a:gd name="connsiteY3" fmla="*/ 86870 h 487702"/>
                <a:gd name="connsiteX4" fmla="*/ 345206 w 345278"/>
                <a:gd name="connsiteY4" fmla="*/ 243846 h 487702"/>
                <a:gd name="connsiteX5" fmla="*/ 290782 w 345278"/>
                <a:gd name="connsiteY5" fmla="*/ 387459 h 487702"/>
                <a:gd name="connsiteX6" fmla="*/ 176496 w 345278"/>
                <a:gd name="connsiteY6" fmla="*/ 487680 h 487702"/>
                <a:gd name="connsiteX7" fmla="*/ 50815 w 345278"/>
                <a:gd name="connsiteY7" fmla="*/ 395037 h 487702"/>
                <a:gd name="connsiteX8" fmla="*/ 7786 w 345278"/>
                <a:gd name="connsiteY8" fmla="*/ 243846 h 487702"/>
                <a:gd name="connsiteX0" fmla="*/ 7786 w 345278"/>
                <a:gd name="connsiteY0" fmla="*/ 243846 h 487680"/>
                <a:gd name="connsiteX1" fmla="*/ 43238 w 345278"/>
                <a:gd name="connsiteY1" fmla="*/ 91921 h 487680"/>
                <a:gd name="connsiteX2" fmla="*/ 176496 w 345278"/>
                <a:gd name="connsiteY2" fmla="*/ 12 h 487680"/>
                <a:gd name="connsiteX3" fmla="*/ 280678 w 345278"/>
                <a:gd name="connsiteY3" fmla="*/ 86870 h 487680"/>
                <a:gd name="connsiteX4" fmla="*/ 345206 w 345278"/>
                <a:gd name="connsiteY4" fmla="*/ 243846 h 487680"/>
                <a:gd name="connsiteX5" fmla="*/ 290782 w 345278"/>
                <a:gd name="connsiteY5" fmla="*/ 387459 h 487680"/>
                <a:gd name="connsiteX6" fmla="*/ 176496 w 345278"/>
                <a:gd name="connsiteY6" fmla="*/ 487680 h 487680"/>
                <a:gd name="connsiteX7" fmla="*/ 50815 w 345278"/>
                <a:gd name="connsiteY7" fmla="*/ 395037 h 487680"/>
                <a:gd name="connsiteX8" fmla="*/ 7786 w 345278"/>
                <a:gd name="connsiteY8" fmla="*/ 243846 h 487680"/>
                <a:gd name="connsiteX0" fmla="*/ 7786 w 345278"/>
                <a:gd name="connsiteY0" fmla="*/ 243846 h 487680"/>
                <a:gd name="connsiteX1" fmla="*/ 43238 w 345278"/>
                <a:gd name="connsiteY1" fmla="*/ 91921 h 487680"/>
                <a:gd name="connsiteX2" fmla="*/ 176496 w 345278"/>
                <a:gd name="connsiteY2" fmla="*/ 12 h 487680"/>
                <a:gd name="connsiteX3" fmla="*/ 280678 w 345278"/>
                <a:gd name="connsiteY3" fmla="*/ 86870 h 487680"/>
                <a:gd name="connsiteX4" fmla="*/ 345206 w 345278"/>
                <a:gd name="connsiteY4" fmla="*/ 243846 h 487680"/>
                <a:gd name="connsiteX5" fmla="*/ 290782 w 345278"/>
                <a:gd name="connsiteY5" fmla="*/ 387459 h 487680"/>
                <a:gd name="connsiteX6" fmla="*/ 176496 w 345278"/>
                <a:gd name="connsiteY6" fmla="*/ 487680 h 487680"/>
                <a:gd name="connsiteX7" fmla="*/ 50815 w 345278"/>
                <a:gd name="connsiteY7" fmla="*/ 395037 h 487680"/>
                <a:gd name="connsiteX8" fmla="*/ 7786 w 345278"/>
                <a:gd name="connsiteY8" fmla="*/ 243846 h 487680"/>
                <a:gd name="connsiteX0" fmla="*/ 7786 w 345278"/>
                <a:gd name="connsiteY0" fmla="*/ 243834 h 487668"/>
                <a:gd name="connsiteX1" fmla="*/ 43238 w 345278"/>
                <a:gd name="connsiteY1" fmla="*/ 91909 h 487668"/>
                <a:gd name="connsiteX2" fmla="*/ 176496 w 345278"/>
                <a:gd name="connsiteY2" fmla="*/ 0 h 487668"/>
                <a:gd name="connsiteX3" fmla="*/ 280678 w 345278"/>
                <a:gd name="connsiteY3" fmla="*/ 86858 h 487668"/>
                <a:gd name="connsiteX4" fmla="*/ 345206 w 345278"/>
                <a:gd name="connsiteY4" fmla="*/ 243834 h 487668"/>
                <a:gd name="connsiteX5" fmla="*/ 290782 w 345278"/>
                <a:gd name="connsiteY5" fmla="*/ 387447 h 487668"/>
                <a:gd name="connsiteX6" fmla="*/ 176496 w 345278"/>
                <a:gd name="connsiteY6" fmla="*/ 487668 h 487668"/>
                <a:gd name="connsiteX7" fmla="*/ 50815 w 345278"/>
                <a:gd name="connsiteY7" fmla="*/ 395025 h 487668"/>
                <a:gd name="connsiteX8" fmla="*/ 7786 w 345278"/>
                <a:gd name="connsiteY8" fmla="*/ 243834 h 48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278" h="487668">
                  <a:moveTo>
                    <a:pt x="7786" y="243834"/>
                  </a:moveTo>
                  <a:cubicBezTo>
                    <a:pt x="-14424" y="177874"/>
                    <a:pt x="15120" y="132548"/>
                    <a:pt x="43238" y="91909"/>
                  </a:cubicBezTo>
                  <a:lnTo>
                    <a:pt x="176496" y="0"/>
                  </a:lnTo>
                  <a:lnTo>
                    <a:pt x="280678" y="86858"/>
                  </a:lnTo>
                  <a:cubicBezTo>
                    <a:pt x="308796" y="127497"/>
                    <a:pt x="343522" y="193736"/>
                    <a:pt x="345206" y="243834"/>
                  </a:cubicBezTo>
                  <a:cubicBezTo>
                    <a:pt x="346890" y="293932"/>
                    <a:pt x="318900" y="346808"/>
                    <a:pt x="290782" y="387447"/>
                  </a:cubicBezTo>
                  <a:lnTo>
                    <a:pt x="176496" y="487668"/>
                  </a:lnTo>
                  <a:lnTo>
                    <a:pt x="50815" y="395025"/>
                  </a:lnTo>
                  <a:cubicBezTo>
                    <a:pt x="22697" y="354386"/>
                    <a:pt x="9049" y="294353"/>
                    <a:pt x="7786" y="243834"/>
                  </a:cubicBezTo>
                  <a:close/>
                </a:path>
              </a:pathLst>
            </a:cu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7">
              <a:extLst>
                <a:ext uri="{FF2B5EF4-FFF2-40B4-BE49-F238E27FC236}">
                  <a16:creationId xmlns:a16="http://schemas.microsoft.com/office/drawing/2014/main" id="{290DC225-51C1-438E-B147-98F13BC4AF10}"/>
                </a:ext>
              </a:extLst>
            </p:cNvPr>
            <p:cNvSpPr/>
            <p:nvPr/>
          </p:nvSpPr>
          <p:spPr>
            <a:xfrm rot="1695957" flipH="1">
              <a:off x="4592374" y="2665734"/>
              <a:ext cx="241834" cy="487668"/>
            </a:xfrm>
            <a:custGeom>
              <a:avLst/>
              <a:gdLst>
                <a:gd name="connsiteX0" fmla="*/ 0 w 337420"/>
                <a:gd name="connsiteY0" fmla="*/ 243834 h 487668"/>
                <a:gd name="connsiteX1" fmla="*/ 168710 w 337420"/>
                <a:gd name="connsiteY1" fmla="*/ 0 h 487668"/>
                <a:gd name="connsiteX2" fmla="*/ 337420 w 337420"/>
                <a:gd name="connsiteY2" fmla="*/ 243834 h 487668"/>
                <a:gd name="connsiteX3" fmla="*/ 168710 w 337420"/>
                <a:gd name="connsiteY3" fmla="*/ 487668 h 487668"/>
                <a:gd name="connsiteX4" fmla="*/ 0 w 337420"/>
                <a:gd name="connsiteY4" fmla="*/ 243834 h 487668"/>
                <a:gd name="connsiteX0" fmla="*/ 7786 w 345206"/>
                <a:gd name="connsiteY0" fmla="*/ 248857 h 492691"/>
                <a:gd name="connsiteX1" fmla="*/ 43238 w 345206"/>
                <a:gd name="connsiteY1" fmla="*/ 96932 h 492691"/>
                <a:gd name="connsiteX2" fmla="*/ 176496 w 345206"/>
                <a:gd name="connsiteY2" fmla="*/ 5023 h 492691"/>
                <a:gd name="connsiteX3" fmla="*/ 345206 w 345206"/>
                <a:gd name="connsiteY3" fmla="*/ 248857 h 492691"/>
                <a:gd name="connsiteX4" fmla="*/ 176496 w 345206"/>
                <a:gd name="connsiteY4" fmla="*/ 492691 h 492691"/>
                <a:gd name="connsiteX5" fmla="*/ 7786 w 345206"/>
                <a:gd name="connsiteY5" fmla="*/ 248857 h 492691"/>
                <a:gd name="connsiteX0" fmla="*/ 7786 w 348587"/>
                <a:gd name="connsiteY0" fmla="*/ 243846 h 487680"/>
                <a:gd name="connsiteX1" fmla="*/ 43238 w 348587"/>
                <a:gd name="connsiteY1" fmla="*/ 91921 h 487680"/>
                <a:gd name="connsiteX2" fmla="*/ 176496 w 348587"/>
                <a:gd name="connsiteY2" fmla="*/ 12 h 487680"/>
                <a:gd name="connsiteX3" fmla="*/ 280678 w 348587"/>
                <a:gd name="connsiteY3" fmla="*/ 86870 h 487680"/>
                <a:gd name="connsiteX4" fmla="*/ 345206 w 348587"/>
                <a:gd name="connsiteY4" fmla="*/ 243846 h 487680"/>
                <a:gd name="connsiteX5" fmla="*/ 176496 w 348587"/>
                <a:gd name="connsiteY5" fmla="*/ 487680 h 487680"/>
                <a:gd name="connsiteX6" fmla="*/ 7786 w 348587"/>
                <a:gd name="connsiteY6" fmla="*/ 243846 h 487680"/>
                <a:gd name="connsiteX0" fmla="*/ 7786 w 345278"/>
                <a:gd name="connsiteY0" fmla="*/ 243846 h 491915"/>
                <a:gd name="connsiteX1" fmla="*/ 43238 w 345278"/>
                <a:gd name="connsiteY1" fmla="*/ 91921 h 491915"/>
                <a:gd name="connsiteX2" fmla="*/ 176496 w 345278"/>
                <a:gd name="connsiteY2" fmla="*/ 12 h 491915"/>
                <a:gd name="connsiteX3" fmla="*/ 280678 w 345278"/>
                <a:gd name="connsiteY3" fmla="*/ 86870 h 491915"/>
                <a:gd name="connsiteX4" fmla="*/ 345206 w 345278"/>
                <a:gd name="connsiteY4" fmla="*/ 243846 h 491915"/>
                <a:gd name="connsiteX5" fmla="*/ 290782 w 345278"/>
                <a:gd name="connsiteY5" fmla="*/ 387459 h 491915"/>
                <a:gd name="connsiteX6" fmla="*/ 176496 w 345278"/>
                <a:gd name="connsiteY6" fmla="*/ 487680 h 491915"/>
                <a:gd name="connsiteX7" fmla="*/ 7786 w 345278"/>
                <a:gd name="connsiteY7" fmla="*/ 243846 h 491915"/>
                <a:gd name="connsiteX0" fmla="*/ 7786 w 345278"/>
                <a:gd name="connsiteY0" fmla="*/ 243846 h 487702"/>
                <a:gd name="connsiteX1" fmla="*/ 43238 w 345278"/>
                <a:gd name="connsiteY1" fmla="*/ 91921 h 487702"/>
                <a:gd name="connsiteX2" fmla="*/ 176496 w 345278"/>
                <a:gd name="connsiteY2" fmla="*/ 12 h 487702"/>
                <a:gd name="connsiteX3" fmla="*/ 280678 w 345278"/>
                <a:gd name="connsiteY3" fmla="*/ 86870 h 487702"/>
                <a:gd name="connsiteX4" fmla="*/ 345206 w 345278"/>
                <a:gd name="connsiteY4" fmla="*/ 243846 h 487702"/>
                <a:gd name="connsiteX5" fmla="*/ 290782 w 345278"/>
                <a:gd name="connsiteY5" fmla="*/ 387459 h 487702"/>
                <a:gd name="connsiteX6" fmla="*/ 176496 w 345278"/>
                <a:gd name="connsiteY6" fmla="*/ 487680 h 487702"/>
                <a:gd name="connsiteX7" fmla="*/ 50815 w 345278"/>
                <a:gd name="connsiteY7" fmla="*/ 395037 h 487702"/>
                <a:gd name="connsiteX8" fmla="*/ 7786 w 345278"/>
                <a:gd name="connsiteY8" fmla="*/ 243846 h 487702"/>
                <a:gd name="connsiteX0" fmla="*/ 7786 w 345278"/>
                <a:gd name="connsiteY0" fmla="*/ 243846 h 487702"/>
                <a:gd name="connsiteX1" fmla="*/ 43238 w 345278"/>
                <a:gd name="connsiteY1" fmla="*/ 91921 h 487702"/>
                <a:gd name="connsiteX2" fmla="*/ 176496 w 345278"/>
                <a:gd name="connsiteY2" fmla="*/ 12 h 487702"/>
                <a:gd name="connsiteX3" fmla="*/ 280678 w 345278"/>
                <a:gd name="connsiteY3" fmla="*/ 86870 h 487702"/>
                <a:gd name="connsiteX4" fmla="*/ 345206 w 345278"/>
                <a:gd name="connsiteY4" fmla="*/ 243846 h 487702"/>
                <a:gd name="connsiteX5" fmla="*/ 290782 w 345278"/>
                <a:gd name="connsiteY5" fmla="*/ 387459 h 487702"/>
                <a:gd name="connsiteX6" fmla="*/ 176496 w 345278"/>
                <a:gd name="connsiteY6" fmla="*/ 487680 h 487702"/>
                <a:gd name="connsiteX7" fmla="*/ 50815 w 345278"/>
                <a:gd name="connsiteY7" fmla="*/ 395037 h 487702"/>
                <a:gd name="connsiteX8" fmla="*/ 7786 w 345278"/>
                <a:gd name="connsiteY8" fmla="*/ 243846 h 487702"/>
                <a:gd name="connsiteX0" fmla="*/ 7786 w 345278"/>
                <a:gd name="connsiteY0" fmla="*/ 243846 h 487680"/>
                <a:gd name="connsiteX1" fmla="*/ 43238 w 345278"/>
                <a:gd name="connsiteY1" fmla="*/ 91921 h 487680"/>
                <a:gd name="connsiteX2" fmla="*/ 176496 w 345278"/>
                <a:gd name="connsiteY2" fmla="*/ 12 h 487680"/>
                <a:gd name="connsiteX3" fmla="*/ 280678 w 345278"/>
                <a:gd name="connsiteY3" fmla="*/ 86870 h 487680"/>
                <a:gd name="connsiteX4" fmla="*/ 345206 w 345278"/>
                <a:gd name="connsiteY4" fmla="*/ 243846 h 487680"/>
                <a:gd name="connsiteX5" fmla="*/ 290782 w 345278"/>
                <a:gd name="connsiteY5" fmla="*/ 387459 h 487680"/>
                <a:gd name="connsiteX6" fmla="*/ 176496 w 345278"/>
                <a:gd name="connsiteY6" fmla="*/ 487680 h 487680"/>
                <a:gd name="connsiteX7" fmla="*/ 50815 w 345278"/>
                <a:gd name="connsiteY7" fmla="*/ 395037 h 487680"/>
                <a:gd name="connsiteX8" fmla="*/ 7786 w 345278"/>
                <a:gd name="connsiteY8" fmla="*/ 243846 h 487680"/>
                <a:gd name="connsiteX0" fmla="*/ 7786 w 345278"/>
                <a:gd name="connsiteY0" fmla="*/ 243846 h 487680"/>
                <a:gd name="connsiteX1" fmla="*/ 43238 w 345278"/>
                <a:gd name="connsiteY1" fmla="*/ 91921 h 487680"/>
                <a:gd name="connsiteX2" fmla="*/ 176496 w 345278"/>
                <a:gd name="connsiteY2" fmla="*/ 12 h 487680"/>
                <a:gd name="connsiteX3" fmla="*/ 280678 w 345278"/>
                <a:gd name="connsiteY3" fmla="*/ 86870 h 487680"/>
                <a:gd name="connsiteX4" fmla="*/ 345206 w 345278"/>
                <a:gd name="connsiteY4" fmla="*/ 243846 h 487680"/>
                <a:gd name="connsiteX5" fmla="*/ 290782 w 345278"/>
                <a:gd name="connsiteY5" fmla="*/ 387459 h 487680"/>
                <a:gd name="connsiteX6" fmla="*/ 176496 w 345278"/>
                <a:gd name="connsiteY6" fmla="*/ 487680 h 487680"/>
                <a:gd name="connsiteX7" fmla="*/ 50815 w 345278"/>
                <a:gd name="connsiteY7" fmla="*/ 395037 h 487680"/>
                <a:gd name="connsiteX8" fmla="*/ 7786 w 345278"/>
                <a:gd name="connsiteY8" fmla="*/ 243846 h 487680"/>
                <a:gd name="connsiteX0" fmla="*/ 7786 w 345278"/>
                <a:gd name="connsiteY0" fmla="*/ 243834 h 487668"/>
                <a:gd name="connsiteX1" fmla="*/ 43238 w 345278"/>
                <a:gd name="connsiteY1" fmla="*/ 91909 h 487668"/>
                <a:gd name="connsiteX2" fmla="*/ 176496 w 345278"/>
                <a:gd name="connsiteY2" fmla="*/ 0 h 487668"/>
                <a:gd name="connsiteX3" fmla="*/ 280678 w 345278"/>
                <a:gd name="connsiteY3" fmla="*/ 86858 h 487668"/>
                <a:gd name="connsiteX4" fmla="*/ 345206 w 345278"/>
                <a:gd name="connsiteY4" fmla="*/ 243834 h 487668"/>
                <a:gd name="connsiteX5" fmla="*/ 290782 w 345278"/>
                <a:gd name="connsiteY5" fmla="*/ 387447 h 487668"/>
                <a:gd name="connsiteX6" fmla="*/ 176496 w 345278"/>
                <a:gd name="connsiteY6" fmla="*/ 487668 h 487668"/>
                <a:gd name="connsiteX7" fmla="*/ 50815 w 345278"/>
                <a:gd name="connsiteY7" fmla="*/ 395025 h 487668"/>
                <a:gd name="connsiteX8" fmla="*/ 7786 w 345278"/>
                <a:gd name="connsiteY8" fmla="*/ 243834 h 48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278" h="487668">
                  <a:moveTo>
                    <a:pt x="7786" y="243834"/>
                  </a:moveTo>
                  <a:cubicBezTo>
                    <a:pt x="-14424" y="177874"/>
                    <a:pt x="15120" y="132548"/>
                    <a:pt x="43238" y="91909"/>
                  </a:cubicBezTo>
                  <a:lnTo>
                    <a:pt x="176496" y="0"/>
                  </a:lnTo>
                  <a:lnTo>
                    <a:pt x="280678" y="86858"/>
                  </a:lnTo>
                  <a:cubicBezTo>
                    <a:pt x="308796" y="127497"/>
                    <a:pt x="343522" y="193736"/>
                    <a:pt x="345206" y="243834"/>
                  </a:cubicBezTo>
                  <a:cubicBezTo>
                    <a:pt x="346890" y="293932"/>
                    <a:pt x="318900" y="346808"/>
                    <a:pt x="290782" y="387447"/>
                  </a:cubicBezTo>
                  <a:lnTo>
                    <a:pt x="176496" y="487668"/>
                  </a:lnTo>
                  <a:lnTo>
                    <a:pt x="50815" y="395025"/>
                  </a:lnTo>
                  <a:cubicBezTo>
                    <a:pt x="22697" y="354386"/>
                    <a:pt x="9049" y="294353"/>
                    <a:pt x="7786" y="243834"/>
                  </a:cubicBezTo>
                  <a:close/>
                </a:path>
              </a:pathLst>
            </a:cu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F589C5-4656-47FE-8446-EC88D03D3C3D}"/>
                </a:ext>
              </a:extLst>
            </p:cNvPr>
            <p:cNvSpPr/>
            <p:nvPr/>
          </p:nvSpPr>
          <p:spPr>
            <a:xfrm>
              <a:off x="4701209" y="1664504"/>
              <a:ext cx="675861" cy="566831"/>
            </a:xfrm>
            <a:custGeom>
              <a:avLst/>
              <a:gdLst>
                <a:gd name="connsiteX0" fmla="*/ 0 w 675861"/>
                <a:gd name="connsiteY0" fmla="*/ 566831 h 566831"/>
                <a:gd name="connsiteX1" fmla="*/ 228600 w 675861"/>
                <a:gd name="connsiteY1" fmla="*/ 84783 h 566831"/>
                <a:gd name="connsiteX2" fmla="*/ 675861 w 675861"/>
                <a:gd name="connsiteY2" fmla="*/ 300 h 566831"/>
                <a:gd name="connsiteX3" fmla="*/ 675861 w 675861"/>
                <a:gd name="connsiteY3" fmla="*/ 300 h 566831"/>
              </a:gdLst>
              <a:ahLst/>
              <a:cxnLst>
                <a:cxn ang="0">
                  <a:pos x="connsiteX0" y="connsiteY0"/>
                </a:cxn>
                <a:cxn ang="0">
                  <a:pos x="connsiteX1" y="connsiteY1"/>
                </a:cxn>
                <a:cxn ang="0">
                  <a:pos x="connsiteX2" y="connsiteY2"/>
                </a:cxn>
                <a:cxn ang="0">
                  <a:pos x="connsiteX3" y="connsiteY3"/>
                </a:cxn>
              </a:cxnLst>
              <a:rect l="l" t="t" r="r" b="b"/>
              <a:pathLst>
                <a:path w="675861" h="566831">
                  <a:moveTo>
                    <a:pt x="0" y="566831"/>
                  </a:moveTo>
                  <a:cubicBezTo>
                    <a:pt x="57978" y="373018"/>
                    <a:pt x="115957" y="179205"/>
                    <a:pt x="228600" y="84783"/>
                  </a:cubicBezTo>
                  <a:cubicBezTo>
                    <a:pt x="341243" y="-9639"/>
                    <a:pt x="675861" y="300"/>
                    <a:pt x="675861" y="300"/>
                  </a:cubicBezTo>
                  <a:lnTo>
                    <a:pt x="675861" y="300"/>
                  </a:lnTo>
                </a:path>
              </a:pathLst>
            </a:custGeom>
            <a:noFill/>
            <a:ln w="57150">
              <a:solidFill>
                <a:srgbClr val="66FF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C466B7-DC59-4B02-8A84-6E459C9B66E4}"/>
                </a:ext>
              </a:extLst>
            </p:cNvPr>
            <p:cNvSpPr/>
            <p:nvPr/>
          </p:nvSpPr>
          <p:spPr>
            <a:xfrm rot="18977561">
              <a:off x="3697353" y="1803955"/>
              <a:ext cx="413181" cy="616226"/>
            </a:xfrm>
            <a:custGeom>
              <a:avLst/>
              <a:gdLst>
                <a:gd name="connsiteX0" fmla="*/ 412474 w 413181"/>
                <a:gd name="connsiteY0" fmla="*/ 616226 h 616226"/>
                <a:gd name="connsiteX1" fmla="*/ 347869 w 413181"/>
                <a:gd name="connsiteY1" fmla="*/ 308113 h 616226"/>
                <a:gd name="connsiteX2" fmla="*/ 0 w 413181"/>
                <a:gd name="connsiteY2" fmla="*/ 0 h 616226"/>
              </a:gdLst>
              <a:ahLst/>
              <a:cxnLst>
                <a:cxn ang="0">
                  <a:pos x="connsiteX0" y="connsiteY0"/>
                </a:cxn>
                <a:cxn ang="0">
                  <a:pos x="connsiteX1" y="connsiteY1"/>
                </a:cxn>
                <a:cxn ang="0">
                  <a:pos x="connsiteX2" y="connsiteY2"/>
                </a:cxn>
              </a:cxnLst>
              <a:rect l="l" t="t" r="r" b="b"/>
              <a:pathLst>
                <a:path w="413181" h="616226">
                  <a:moveTo>
                    <a:pt x="412474" y="616226"/>
                  </a:moveTo>
                  <a:cubicBezTo>
                    <a:pt x="414544" y="513521"/>
                    <a:pt x="416615" y="410817"/>
                    <a:pt x="347869" y="308113"/>
                  </a:cubicBezTo>
                  <a:cubicBezTo>
                    <a:pt x="279123" y="205409"/>
                    <a:pt x="139561" y="102704"/>
                    <a:pt x="0" y="0"/>
                  </a:cubicBezTo>
                </a:path>
              </a:pathLst>
            </a:custGeom>
            <a:noFill/>
            <a:ln w="57150">
              <a:solidFill>
                <a:srgbClr val="66FF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DA4A50D-EEDD-4AA0-ABA6-242766D62EA7}"/>
                </a:ext>
              </a:extLst>
            </p:cNvPr>
            <p:cNvSpPr/>
            <p:nvPr/>
          </p:nvSpPr>
          <p:spPr>
            <a:xfrm>
              <a:off x="3355599" y="1996795"/>
              <a:ext cx="135920" cy="135920"/>
            </a:xfrm>
            <a:prstGeom prst="ellipse">
              <a:avLst/>
            </a:prstGeom>
            <a:solidFill>
              <a:srgbClr val="66FF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2D88C98-EC89-4825-B754-0BEC86D81472}"/>
                </a:ext>
              </a:extLst>
            </p:cNvPr>
            <p:cNvSpPr/>
            <p:nvPr/>
          </p:nvSpPr>
          <p:spPr>
            <a:xfrm>
              <a:off x="5396449" y="1632354"/>
              <a:ext cx="135920" cy="135920"/>
            </a:xfrm>
            <a:prstGeom prst="ellipse">
              <a:avLst/>
            </a:prstGeom>
            <a:solidFill>
              <a:srgbClr val="66FF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484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xit" presetSubtype="0" fill="hold" nodeType="with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19801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elect</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eklektos</a:t>
            </a:r>
            <a:r>
              <a:rPr lang="en-US" sz="3200" dirty="0"/>
              <a:t> – </a:t>
            </a:r>
            <a:r>
              <a:rPr lang="en-US" sz="3200" i="1" dirty="0"/>
              <a:t>choose</a:t>
            </a:r>
            <a:r>
              <a:rPr lang="en-US" sz="3200" dirty="0"/>
              <a:t> </a:t>
            </a:r>
            <a:endParaRPr lang="en-US" sz="48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8063DC1D-1FAB-44C9-ACAF-2080EFF7F49D}"/>
              </a:ext>
            </a:extLst>
          </p:cNvPr>
          <p:cNvSpPr txBox="1"/>
          <p:nvPr/>
        </p:nvSpPr>
        <p:spPr>
          <a:xfrm>
            <a:off x="734438" y="1877438"/>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solidFill>
                  <a:schemeClr val="accent4">
                    <a:lumMod val="60000"/>
                    <a:lumOff val="40000"/>
                  </a:schemeClr>
                </a:solidFill>
              </a:rPr>
              <a:t>foreknowledge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prognōsis</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28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201315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4A4960-EE7C-41C5-9C60-CC15422CDBE4}"/>
              </a:ext>
            </a:extLst>
          </p:cNvPr>
          <p:cNvSpPr/>
          <p:nvPr/>
        </p:nvSpPr>
        <p:spPr>
          <a:xfrm>
            <a:off x="3727174" y="2775919"/>
            <a:ext cx="1965442"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15:1-2a ~ </a:t>
            </a:r>
            <a:r>
              <a:rPr lang="en-US" sz="3200" baseline="30000" dirty="0">
                <a:effectLst>
                  <a:outerShdw blurRad="38100" dist="38100" dir="2700000" algn="tl">
                    <a:srgbClr val="000000">
                      <a:alpha val="43137"/>
                    </a:srgbClr>
                  </a:outerShdw>
                </a:effectLst>
              </a:rPr>
              <a:t>1</a:t>
            </a:r>
            <a:r>
              <a:rPr lang="en-US" sz="3200" dirty="0">
                <a:effectLst>
                  <a:outerShdw blurRad="38100" dist="38100" dir="2700000" algn="tl">
                    <a:srgbClr val="000000">
                      <a:alpha val="43137"/>
                    </a:srgbClr>
                  </a:outerShdw>
                </a:effectLst>
              </a:rPr>
              <a:t> </a:t>
            </a:r>
            <a:r>
              <a:rPr lang="en-US" sz="3200" dirty="0">
                <a:solidFill>
                  <a:schemeClr val="accent4">
                    <a:lumMod val="60000"/>
                    <a:lumOff val="40000"/>
                  </a:schemeClr>
                </a:solidFill>
                <a:effectLst>
                  <a:outerShdw blurRad="38100" dist="38100" dir="2700000" algn="tl">
                    <a:srgbClr val="000000">
                      <a:alpha val="43137"/>
                    </a:srgbClr>
                  </a:outerShdw>
                </a:effectLst>
              </a:rPr>
              <a:t>Moreover, brethren, I declare to you the gospel which I preached to you, which also you received and in which you stand, </a:t>
            </a:r>
            <a:r>
              <a:rPr lang="en-US" sz="3200" baseline="30000" dirty="0">
                <a:effectLst>
                  <a:outerShdw blurRad="38100" dist="38100" dir="2700000" algn="tl">
                    <a:srgbClr val="000000">
                      <a:alpha val="43137"/>
                    </a:srgbClr>
                  </a:outerShdw>
                </a:effectLst>
              </a:rPr>
              <a:t>2a</a:t>
            </a:r>
            <a:r>
              <a:rPr lang="en-US" sz="3200" dirty="0">
                <a:effectLst>
                  <a:outerShdw blurRad="38100" dist="38100" dir="2700000" algn="tl">
                    <a:srgbClr val="000000">
                      <a:alpha val="43137"/>
                    </a:srgbClr>
                  </a:outerShdw>
                </a:effectLst>
              </a:rPr>
              <a:t> </a:t>
            </a:r>
            <a:r>
              <a:rPr lang="en-US" sz="3200" dirty="0">
                <a:solidFill>
                  <a:schemeClr val="accent4">
                    <a:lumMod val="60000"/>
                    <a:lumOff val="40000"/>
                  </a:schemeClr>
                </a:solidFill>
                <a:effectLst>
                  <a:outerShdw blurRad="38100" dist="38100" dir="2700000" algn="tl">
                    <a:srgbClr val="000000">
                      <a:alpha val="43137"/>
                    </a:srgbClr>
                  </a:outerShdw>
                </a:effectLst>
              </a:rPr>
              <a:t>by which also you are saved,</a:t>
            </a:r>
          </a:p>
        </p:txBody>
      </p:sp>
      <p:grpSp>
        <p:nvGrpSpPr>
          <p:cNvPr id="15" name="Group 14">
            <a:extLst>
              <a:ext uri="{FF2B5EF4-FFF2-40B4-BE49-F238E27FC236}">
                <a16:creationId xmlns:a16="http://schemas.microsoft.com/office/drawing/2014/main" id="{D5CDDE80-CA73-40CE-A98D-562F4FD6FB3D}"/>
              </a:ext>
            </a:extLst>
          </p:cNvPr>
          <p:cNvGrpSpPr/>
          <p:nvPr/>
        </p:nvGrpSpPr>
        <p:grpSpPr>
          <a:xfrm>
            <a:off x="884745" y="3826136"/>
            <a:ext cx="1227421" cy="2712934"/>
            <a:chOff x="2949721" y="3786807"/>
            <a:chExt cx="1227421" cy="2712934"/>
          </a:xfrm>
        </p:grpSpPr>
        <p:sp>
          <p:nvSpPr>
            <p:cNvPr id="5" name="Oval 4">
              <a:extLst>
                <a:ext uri="{FF2B5EF4-FFF2-40B4-BE49-F238E27FC236}">
                  <a16:creationId xmlns:a16="http://schemas.microsoft.com/office/drawing/2014/main" id="{AFEBE07F-3F36-4E43-ADBD-887E9BA0F868}"/>
                </a:ext>
              </a:extLst>
            </p:cNvPr>
            <p:cNvSpPr/>
            <p:nvPr/>
          </p:nvSpPr>
          <p:spPr>
            <a:xfrm>
              <a:off x="3334578" y="3786807"/>
              <a:ext cx="491987" cy="591379"/>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5846631-FD75-4911-88D0-8729D58C6864}"/>
                </a:ext>
              </a:extLst>
            </p:cNvPr>
            <p:cNvSpPr/>
            <p:nvPr/>
          </p:nvSpPr>
          <p:spPr>
            <a:xfrm>
              <a:off x="3314948" y="4531054"/>
              <a:ext cx="511617" cy="865839"/>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5A441023-B8EE-4169-8D2A-872365CFD4A8}"/>
                </a:ext>
              </a:extLst>
            </p:cNvPr>
            <p:cNvSpPr/>
            <p:nvPr/>
          </p:nvSpPr>
          <p:spPr>
            <a:xfrm>
              <a:off x="3065973" y="4439938"/>
              <a:ext cx="989440" cy="956953"/>
            </a:xfrm>
            <a:custGeom>
              <a:avLst/>
              <a:gdLst>
                <a:gd name="connsiteX0" fmla="*/ 0 w 899491"/>
                <a:gd name="connsiteY0" fmla="*/ 781738 h 781738"/>
                <a:gd name="connsiteX1" fmla="*/ 452230 w 899491"/>
                <a:gd name="connsiteY1" fmla="*/ 11456 h 781738"/>
                <a:gd name="connsiteX2" fmla="*/ 824948 w 899491"/>
                <a:gd name="connsiteY2" fmla="*/ 349386 h 781738"/>
                <a:gd name="connsiteX3" fmla="*/ 899491 w 899491"/>
                <a:gd name="connsiteY3" fmla="*/ 751921 h 781738"/>
                <a:gd name="connsiteX0" fmla="*/ 0 w 899491"/>
                <a:gd name="connsiteY0" fmla="*/ 770381 h 770381"/>
                <a:gd name="connsiteX1" fmla="*/ 208722 w 899491"/>
                <a:gd name="connsiteY1" fmla="*/ 308212 h 770381"/>
                <a:gd name="connsiteX2" fmla="*/ 452230 w 899491"/>
                <a:gd name="connsiteY2" fmla="*/ 99 h 770381"/>
                <a:gd name="connsiteX3" fmla="*/ 824948 w 899491"/>
                <a:gd name="connsiteY3" fmla="*/ 338029 h 770381"/>
                <a:gd name="connsiteX4" fmla="*/ 899491 w 899491"/>
                <a:gd name="connsiteY4" fmla="*/ 740564 h 770381"/>
                <a:gd name="connsiteX0" fmla="*/ 0 w 899491"/>
                <a:gd name="connsiteY0" fmla="*/ 770418 h 770418"/>
                <a:gd name="connsiteX1" fmla="*/ 154057 w 899491"/>
                <a:gd name="connsiteY1" fmla="*/ 303279 h 770418"/>
                <a:gd name="connsiteX2" fmla="*/ 452230 w 899491"/>
                <a:gd name="connsiteY2" fmla="*/ 136 h 770418"/>
                <a:gd name="connsiteX3" fmla="*/ 824948 w 899491"/>
                <a:gd name="connsiteY3" fmla="*/ 338066 h 770418"/>
                <a:gd name="connsiteX4" fmla="*/ 899491 w 899491"/>
                <a:gd name="connsiteY4" fmla="*/ 740601 h 770418"/>
                <a:gd name="connsiteX0" fmla="*/ 0 w 899491"/>
                <a:gd name="connsiteY0" fmla="*/ 770576 h 770576"/>
                <a:gd name="connsiteX1" fmla="*/ 154057 w 899491"/>
                <a:gd name="connsiteY1" fmla="*/ 288528 h 770576"/>
                <a:gd name="connsiteX2" fmla="*/ 452230 w 899491"/>
                <a:gd name="connsiteY2" fmla="*/ 294 h 770576"/>
                <a:gd name="connsiteX3" fmla="*/ 824948 w 899491"/>
                <a:gd name="connsiteY3" fmla="*/ 338224 h 770576"/>
                <a:gd name="connsiteX4" fmla="*/ 899491 w 899491"/>
                <a:gd name="connsiteY4" fmla="*/ 740759 h 770576"/>
                <a:gd name="connsiteX0" fmla="*/ 0 w 899491"/>
                <a:gd name="connsiteY0" fmla="*/ 770286 h 770286"/>
                <a:gd name="connsiteX1" fmla="*/ 154057 w 899491"/>
                <a:gd name="connsiteY1" fmla="*/ 288238 h 770286"/>
                <a:gd name="connsiteX2" fmla="*/ 452230 w 899491"/>
                <a:gd name="connsiteY2" fmla="*/ 4 h 770286"/>
                <a:gd name="connsiteX3" fmla="*/ 795131 w 899491"/>
                <a:gd name="connsiteY3" fmla="*/ 283269 h 770286"/>
                <a:gd name="connsiteX4" fmla="*/ 899491 w 899491"/>
                <a:gd name="connsiteY4" fmla="*/ 740469 h 770286"/>
                <a:gd name="connsiteX0" fmla="*/ 0 w 899491"/>
                <a:gd name="connsiteY0" fmla="*/ 779142 h 779142"/>
                <a:gd name="connsiteX1" fmla="*/ 154057 w 899491"/>
                <a:gd name="connsiteY1" fmla="*/ 297094 h 779142"/>
                <a:gd name="connsiteX2" fmla="*/ 298400 w 899491"/>
                <a:gd name="connsiteY2" fmla="*/ 91817 h 779142"/>
                <a:gd name="connsiteX3" fmla="*/ 452230 w 899491"/>
                <a:gd name="connsiteY3" fmla="*/ 8860 h 779142"/>
                <a:gd name="connsiteX4" fmla="*/ 795131 w 899491"/>
                <a:gd name="connsiteY4" fmla="*/ 292125 h 779142"/>
                <a:gd name="connsiteX5" fmla="*/ 899491 w 899491"/>
                <a:gd name="connsiteY5" fmla="*/ 749325 h 779142"/>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0109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9365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1647 h 771647"/>
                <a:gd name="connsiteX1" fmla="*/ 154057 w 899491"/>
                <a:gd name="connsiteY1" fmla="*/ 289599 h 771647"/>
                <a:gd name="connsiteX2" fmla="*/ 289365 w 899491"/>
                <a:gd name="connsiteY2" fmla="*/ 84322 h 771647"/>
                <a:gd name="connsiteX3" fmla="*/ 462829 w 899491"/>
                <a:gd name="connsiteY3" fmla="*/ 41 h 771647"/>
                <a:gd name="connsiteX4" fmla="*/ 628200 w 899491"/>
                <a:gd name="connsiteY4" fmla="*/ 76422 h 771647"/>
                <a:gd name="connsiteX5" fmla="*/ 795131 w 899491"/>
                <a:gd name="connsiteY5" fmla="*/ 284630 h 771647"/>
                <a:gd name="connsiteX6" fmla="*/ 899491 w 899491"/>
                <a:gd name="connsiteY6" fmla="*/ 741830 h 771647"/>
                <a:gd name="connsiteX0" fmla="*/ 0 w 899491"/>
                <a:gd name="connsiteY0" fmla="*/ 771647 h 771647"/>
                <a:gd name="connsiteX1" fmla="*/ 154057 w 899491"/>
                <a:gd name="connsiteY1" fmla="*/ 289599 h 771647"/>
                <a:gd name="connsiteX2" fmla="*/ 289365 w 899491"/>
                <a:gd name="connsiteY2" fmla="*/ 84322 h 771647"/>
                <a:gd name="connsiteX3" fmla="*/ 473428 w 899491"/>
                <a:gd name="connsiteY3" fmla="*/ 41 h 771647"/>
                <a:gd name="connsiteX4" fmla="*/ 628200 w 899491"/>
                <a:gd name="connsiteY4" fmla="*/ 76422 h 771647"/>
                <a:gd name="connsiteX5" fmla="*/ 795131 w 899491"/>
                <a:gd name="connsiteY5" fmla="*/ 284630 h 771647"/>
                <a:gd name="connsiteX6" fmla="*/ 899491 w 899491"/>
                <a:gd name="connsiteY6" fmla="*/ 741830 h 771647"/>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65059 h 765059"/>
                <a:gd name="connsiteX1" fmla="*/ 154057 w 899491"/>
                <a:gd name="connsiteY1" fmla="*/ 283011 h 765059"/>
                <a:gd name="connsiteX2" fmla="*/ 289365 w 899491"/>
                <a:gd name="connsiteY2" fmla="*/ 77734 h 765059"/>
                <a:gd name="connsiteX3" fmla="*/ 470400 w 899491"/>
                <a:gd name="connsiteY3" fmla="*/ 73 h 765059"/>
                <a:gd name="connsiteX4" fmla="*/ 634256 w 899491"/>
                <a:gd name="connsiteY4" fmla="*/ 68509 h 765059"/>
                <a:gd name="connsiteX5" fmla="*/ 795131 w 899491"/>
                <a:gd name="connsiteY5" fmla="*/ 278042 h 765059"/>
                <a:gd name="connsiteX6" fmla="*/ 899491 w 899491"/>
                <a:gd name="connsiteY6" fmla="*/ 735242 h 76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91" h="765059">
                  <a:moveTo>
                    <a:pt x="0" y="765059"/>
                  </a:moveTo>
                  <a:cubicBezTo>
                    <a:pt x="34787" y="688031"/>
                    <a:pt x="78685" y="411391"/>
                    <a:pt x="154057" y="283011"/>
                  </a:cubicBezTo>
                  <a:cubicBezTo>
                    <a:pt x="203790" y="168457"/>
                    <a:pt x="239670" y="125773"/>
                    <a:pt x="289365" y="77734"/>
                  </a:cubicBezTo>
                  <a:cubicBezTo>
                    <a:pt x="339060" y="29695"/>
                    <a:pt x="412918" y="1610"/>
                    <a:pt x="470400" y="73"/>
                  </a:cubicBezTo>
                  <a:cubicBezTo>
                    <a:pt x="527882" y="-1464"/>
                    <a:pt x="577106" y="21298"/>
                    <a:pt x="634256" y="68509"/>
                  </a:cubicBezTo>
                  <a:cubicBezTo>
                    <a:pt x="691406" y="115720"/>
                    <a:pt x="750925" y="166920"/>
                    <a:pt x="795131" y="278042"/>
                  </a:cubicBezTo>
                  <a:cubicBezTo>
                    <a:pt x="839337" y="389164"/>
                    <a:pt x="899491" y="595680"/>
                    <a:pt x="899491" y="735242"/>
                  </a:cubicBezTo>
                </a:path>
              </a:pathLst>
            </a:custGeom>
            <a:no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BAA17486-7EA7-4C7F-9AD9-8050607695B9}"/>
                </a:ext>
              </a:extLst>
            </p:cNvPr>
            <p:cNvSpPr/>
            <p:nvPr/>
          </p:nvSpPr>
          <p:spPr>
            <a:xfrm>
              <a:off x="3193973" y="5458646"/>
              <a:ext cx="743381" cy="969063"/>
            </a:xfrm>
            <a:custGeom>
              <a:avLst/>
              <a:gdLst>
                <a:gd name="connsiteX0" fmla="*/ 0 w 899491"/>
                <a:gd name="connsiteY0" fmla="*/ 781738 h 781738"/>
                <a:gd name="connsiteX1" fmla="*/ 452230 w 899491"/>
                <a:gd name="connsiteY1" fmla="*/ 11456 h 781738"/>
                <a:gd name="connsiteX2" fmla="*/ 824948 w 899491"/>
                <a:gd name="connsiteY2" fmla="*/ 349386 h 781738"/>
                <a:gd name="connsiteX3" fmla="*/ 899491 w 899491"/>
                <a:gd name="connsiteY3" fmla="*/ 751921 h 781738"/>
                <a:gd name="connsiteX0" fmla="*/ 0 w 899491"/>
                <a:gd name="connsiteY0" fmla="*/ 770381 h 770381"/>
                <a:gd name="connsiteX1" fmla="*/ 208722 w 899491"/>
                <a:gd name="connsiteY1" fmla="*/ 308212 h 770381"/>
                <a:gd name="connsiteX2" fmla="*/ 452230 w 899491"/>
                <a:gd name="connsiteY2" fmla="*/ 99 h 770381"/>
                <a:gd name="connsiteX3" fmla="*/ 824948 w 899491"/>
                <a:gd name="connsiteY3" fmla="*/ 338029 h 770381"/>
                <a:gd name="connsiteX4" fmla="*/ 899491 w 899491"/>
                <a:gd name="connsiteY4" fmla="*/ 740564 h 770381"/>
                <a:gd name="connsiteX0" fmla="*/ 0 w 899491"/>
                <a:gd name="connsiteY0" fmla="*/ 770418 h 770418"/>
                <a:gd name="connsiteX1" fmla="*/ 154057 w 899491"/>
                <a:gd name="connsiteY1" fmla="*/ 303279 h 770418"/>
                <a:gd name="connsiteX2" fmla="*/ 452230 w 899491"/>
                <a:gd name="connsiteY2" fmla="*/ 136 h 770418"/>
                <a:gd name="connsiteX3" fmla="*/ 824948 w 899491"/>
                <a:gd name="connsiteY3" fmla="*/ 338066 h 770418"/>
                <a:gd name="connsiteX4" fmla="*/ 899491 w 899491"/>
                <a:gd name="connsiteY4" fmla="*/ 740601 h 770418"/>
                <a:gd name="connsiteX0" fmla="*/ 0 w 899491"/>
                <a:gd name="connsiteY0" fmla="*/ 770576 h 770576"/>
                <a:gd name="connsiteX1" fmla="*/ 154057 w 899491"/>
                <a:gd name="connsiteY1" fmla="*/ 288528 h 770576"/>
                <a:gd name="connsiteX2" fmla="*/ 452230 w 899491"/>
                <a:gd name="connsiteY2" fmla="*/ 294 h 770576"/>
                <a:gd name="connsiteX3" fmla="*/ 824948 w 899491"/>
                <a:gd name="connsiteY3" fmla="*/ 338224 h 770576"/>
                <a:gd name="connsiteX4" fmla="*/ 899491 w 899491"/>
                <a:gd name="connsiteY4" fmla="*/ 740759 h 770576"/>
                <a:gd name="connsiteX0" fmla="*/ 0 w 899491"/>
                <a:gd name="connsiteY0" fmla="*/ 770286 h 770286"/>
                <a:gd name="connsiteX1" fmla="*/ 154057 w 899491"/>
                <a:gd name="connsiteY1" fmla="*/ 288238 h 770286"/>
                <a:gd name="connsiteX2" fmla="*/ 452230 w 899491"/>
                <a:gd name="connsiteY2" fmla="*/ 4 h 770286"/>
                <a:gd name="connsiteX3" fmla="*/ 795131 w 899491"/>
                <a:gd name="connsiteY3" fmla="*/ 283269 h 770286"/>
                <a:gd name="connsiteX4" fmla="*/ 899491 w 899491"/>
                <a:gd name="connsiteY4" fmla="*/ 740469 h 770286"/>
                <a:gd name="connsiteX0" fmla="*/ 0 w 899491"/>
                <a:gd name="connsiteY0" fmla="*/ 779142 h 779142"/>
                <a:gd name="connsiteX1" fmla="*/ 154057 w 899491"/>
                <a:gd name="connsiteY1" fmla="*/ 297094 h 779142"/>
                <a:gd name="connsiteX2" fmla="*/ 298400 w 899491"/>
                <a:gd name="connsiteY2" fmla="*/ 91817 h 779142"/>
                <a:gd name="connsiteX3" fmla="*/ 452230 w 899491"/>
                <a:gd name="connsiteY3" fmla="*/ 8860 h 779142"/>
                <a:gd name="connsiteX4" fmla="*/ 795131 w 899491"/>
                <a:gd name="connsiteY4" fmla="*/ 292125 h 779142"/>
                <a:gd name="connsiteX5" fmla="*/ 899491 w 899491"/>
                <a:gd name="connsiteY5" fmla="*/ 749325 h 779142"/>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0109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9365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91" h="770325">
                  <a:moveTo>
                    <a:pt x="0" y="770325"/>
                  </a:moveTo>
                  <a:cubicBezTo>
                    <a:pt x="34787" y="693297"/>
                    <a:pt x="78685" y="416657"/>
                    <a:pt x="154057" y="288277"/>
                  </a:cubicBezTo>
                  <a:cubicBezTo>
                    <a:pt x="203790" y="173723"/>
                    <a:pt x="239670" y="131039"/>
                    <a:pt x="289365" y="83000"/>
                  </a:cubicBezTo>
                  <a:cubicBezTo>
                    <a:pt x="339060" y="34961"/>
                    <a:pt x="395758" y="1360"/>
                    <a:pt x="452230" y="43"/>
                  </a:cubicBezTo>
                  <a:cubicBezTo>
                    <a:pt x="508702" y="-1274"/>
                    <a:pt x="571050" y="27889"/>
                    <a:pt x="628200" y="75100"/>
                  </a:cubicBezTo>
                  <a:cubicBezTo>
                    <a:pt x="685350" y="122311"/>
                    <a:pt x="749916" y="172407"/>
                    <a:pt x="795131" y="283308"/>
                  </a:cubicBezTo>
                  <a:cubicBezTo>
                    <a:pt x="840346" y="394209"/>
                    <a:pt x="899491" y="600946"/>
                    <a:pt x="899491" y="740508"/>
                  </a:cubicBezTo>
                </a:path>
              </a:pathLst>
            </a:custGeom>
            <a:no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30AA2A1-35C2-46C5-A013-D89CC86BCD5C}"/>
                </a:ext>
              </a:extLst>
            </p:cNvPr>
            <p:cNvSpPr/>
            <p:nvPr/>
          </p:nvSpPr>
          <p:spPr>
            <a:xfrm rot="2287607">
              <a:off x="2949721" y="5337887"/>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0A21E46-B103-46D2-BC2C-B426553530A8}"/>
                </a:ext>
              </a:extLst>
            </p:cNvPr>
            <p:cNvSpPr/>
            <p:nvPr/>
          </p:nvSpPr>
          <p:spPr>
            <a:xfrm rot="19072871">
              <a:off x="4033078" y="5325777"/>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80E7D3D-1145-4065-90C9-828B78356870}"/>
                </a:ext>
              </a:extLst>
            </p:cNvPr>
            <p:cNvSpPr/>
            <p:nvPr/>
          </p:nvSpPr>
          <p:spPr>
            <a:xfrm rot="5767771">
              <a:off x="3063813" y="6306950"/>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C034767-D474-497E-95D5-37C0FDAA69C4}"/>
                </a:ext>
              </a:extLst>
            </p:cNvPr>
            <p:cNvSpPr/>
            <p:nvPr/>
          </p:nvSpPr>
          <p:spPr>
            <a:xfrm rot="5008103">
              <a:off x="3906320" y="6306164"/>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Related image">
            <a:extLst>
              <a:ext uri="{FF2B5EF4-FFF2-40B4-BE49-F238E27FC236}">
                <a16:creationId xmlns:a16="http://schemas.microsoft.com/office/drawing/2014/main" id="{DDC77D6C-11E4-4829-9435-EAF56C842AAB}"/>
              </a:ext>
            </a:extLst>
          </p:cNvPr>
          <p:cNvPicPr>
            <a:picLocks noChangeAspect="1" noChangeArrowheads="1"/>
          </p:cNvPicPr>
          <p:nvPr/>
        </p:nvPicPr>
        <p:blipFill>
          <a:blip r:embed="rId3">
            <a:duotone>
              <a:prstClr val="black"/>
              <a:schemeClr val="bg2">
                <a:lumMod val="25000"/>
                <a:tint val="45000"/>
                <a:satMod val="400000"/>
              </a:schemeClr>
            </a:duotone>
            <a:extLst>
              <a:ext uri="{BEBA8EAE-BF5A-486C-A8C5-ECC9F3942E4B}">
                <a14:imgProps xmlns:a14="http://schemas.microsoft.com/office/drawing/2010/main">
                  <a14:imgLayer r:embed="rId4">
                    <a14:imgEffect>
                      <a14:backgroundRemoval t="10000" b="93111" l="10000" r="90000">
                        <a14:foregroundMark x1="22444" y1="50667" x2="24000" y2="38000"/>
                        <a14:foregroundMark x1="24000" y1="38000" x2="30889" y2="26667"/>
                        <a14:foregroundMark x1="30889" y1="26667" x2="40667" y2="21111"/>
                        <a14:foregroundMark x1="40667" y1="21111" x2="50000" y2="32444"/>
                        <a14:foregroundMark x1="50000" y1="32444" x2="49556" y2="58444"/>
                        <a14:foregroundMark x1="49556" y1="58444" x2="45333" y2="69778"/>
                        <a14:foregroundMark x1="45333" y1="69778" x2="56222" y2="78889"/>
                        <a14:foregroundMark x1="56222" y1="78889" x2="63333" y2="68667"/>
                        <a14:foregroundMark x1="63333" y1="68667" x2="58000" y2="44444"/>
                        <a14:foregroundMark x1="58000" y1="44444" x2="60000" y2="31111"/>
                        <a14:foregroundMark x1="60000" y1="31111" x2="70444" y2="26000"/>
                        <a14:foregroundMark x1="70444" y1="26000" x2="74444" y2="41778"/>
                        <a14:foregroundMark x1="43111" y1="53556" x2="41333" y2="66000"/>
                        <a14:foregroundMark x1="41333" y1="66000" x2="36889" y2="76444"/>
                        <a14:foregroundMark x1="36889" y1="76444" x2="40000" y2="87778"/>
                        <a14:foregroundMark x1="40000" y1="87778" x2="50000" y2="92667"/>
                        <a14:foregroundMark x1="50000" y1="92667" x2="61333" y2="91778"/>
                        <a14:foregroundMark x1="61333" y1="91778" x2="64000" y2="80667"/>
                        <a14:foregroundMark x1="64000" y1="80667" x2="63333" y2="78667"/>
                        <a14:foregroundMark x1="42444" y1="10222" x2="52667" y2="33111"/>
                        <a14:foregroundMark x1="52667" y1="33111" x2="52222" y2="73111"/>
                        <a14:foregroundMark x1="53778" y1="79556" x2="54222" y2="85111"/>
                        <a14:foregroundMark x1="29556" y1="93111" x2="40222" y2="92667"/>
                        <a14:foregroundMark x1="62667" y1="92889" x2="70889" y2="92000"/>
                        <a14:foregroundMark x1="42222" y1="46889" x2="48444" y2="46444"/>
                        <a14:foregroundMark x1="18889" y1="54222" x2="22000" y2="55111"/>
                        <a14:foregroundMark x1="32000" y1="19778" x2="36000" y2="15111"/>
                        <a14:foregroundMark x1="54222" y1="19778" x2="58667" y2="11556"/>
                        <a14:foregroundMark x1="59111" y1="30000" x2="70444" y2="28222"/>
                        <a14:foregroundMark x1="70444" y1="28222" x2="75778" y2="38889"/>
                        <a14:foregroundMark x1="75778" y1="38889" x2="76000" y2="45333"/>
                        <a14:foregroundMark x1="73556" y1="56000" x2="79556" y2="54889"/>
                        <a14:foregroundMark x1="57778" y1="27556" x2="62667" y2="17556"/>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19023" y="4215643"/>
            <a:ext cx="1753387" cy="21643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C4D2D32-E7AC-47BF-B34D-FF772BC12337}"/>
              </a:ext>
            </a:extLst>
          </p:cNvPr>
          <p:cNvSpPr txBox="1"/>
          <p:nvPr/>
        </p:nvSpPr>
        <p:spPr>
          <a:xfrm>
            <a:off x="4299858" y="212945"/>
            <a:ext cx="4298910" cy="461665"/>
          </a:xfrm>
          <a:prstGeom prst="rect">
            <a:avLst/>
          </a:prstGeom>
          <a:noFill/>
        </p:spPr>
        <p:txBody>
          <a:bodyPr wrap="square" rtlCol="0">
            <a:spAutoFit/>
          </a:bodyPr>
          <a:lstStyle/>
          <a:p>
            <a:pPr algn="l"/>
            <a:r>
              <a:rPr lang="en-US" sz="2400" cap="all" dirty="0">
                <a:solidFill>
                  <a:schemeClr val="accent4">
                    <a:lumMod val="60000"/>
                    <a:lumOff val="40000"/>
                  </a:schemeClr>
                </a:solidFill>
              </a:rPr>
              <a:t>Justification</a:t>
            </a:r>
            <a:r>
              <a:rPr lang="en-US" sz="2400" dirty="0">
                <a:solidFill>
                  <a:schemeClr val="accent4">
                    <a:lumMod val="60000"/>
                    <a:lumOff val="40000"/>
                  </a:schemeClr>
                </a:solidFill>
              </a:rPr>
              <a:t> </a:t>
            </a:r>
            <a:r>
              <a:rPr lang="en-US" sz="2400" dirty="0">
                <a:solidFill>
                  <a:schemeClr val="bg1"/>
                </a:solidFill>
              </a:rPr>
              <a:t>~ 1 Cor. 15:1-2a</a:t>
            </a:r>
          </a:p>
        </p:txBody>
      </p:sp>
      <p:pic>
        <p:nvPicPr>
          <p:cNvPr id="18" name="Picture 2" descr="Related image">
            <a:extLst>
              <a:ext uri="{FF2B5EF4-FFF2-40B4-BE49-F238E27FC236}">
                <a16:creationId xmlns:a16="http://schemas.microsoft.com/office/drawing/2014/main" id="{CD9E988B-6769-4908-931C-26D462C90966}"/>
              </a:ext>
            </a:extLst>
          </p:cNvPr>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10000" b="93111" l="10000" r="90000">
                        <a14:foregroundMark x1="22444" y1="50667" x2="24000" y2="38000"/>
                        <a14:foregroundMark x1="24000" y1="38000" x2="30889" y2="26667"/>
                        <a14:foregroundMark x1="30889" y1="26667" x2="40667" y2="21111"/>
                        <a14:foregroundMark x1="40667" y1="21111" x2="50000" y2="32444"/>
                        <a14:foregroundMark x1="50000" y1="32444" x2="49556" y2="58444"/>
                        <a14:foregroundMark x1="49556" y1="58444" x2="45333" y2="69778"/>
                        <a14:foregroundMark x1="45333" y1="69778" x2="56222" y2="78889"/>
                        <a14:foregroundMark x1="56222" y1="78889" x2="63333" y2="68667"/>
                        <a14:foregroundMark x1="63333" y1="68667" x2="58000" y2="44444"/>
                        <a14:foregroundMark x1="58000" y1="44444" x2="60000" y2="31111"/>
                        <a14:foregroundMark x1="60000" y1="31111" x2="70444" y2="26000"/>
                        <a14:foregroundMark x1="70444" y1="26000" x2="74444" y2="41778"/>
                        <a14:foregroundMark x1="43111" y1="53556" x2="41333" y2="66000"/>
                        <a14:foregroundMark x1="41333" y1="66000" x2="36889" y2="76444"/>
                        <a14:foregroundMark x1="36889" y1="76444" x2="40000" y2="87778"/>
                        <a14:foregroundMark x1="40000" y1="87778" x2="50000" y2="92667"/>
                        <a14:foregroundMark x1="50000" y1="92667" x2="61333" y2="91778"/>
                        <a14:foregroundMark x1="61333" y1="91778" x2="64000" y2="80667"/>
                        <a14:foregroundMark x1="64000" y1="80667" x2="63333" y2="78667"/>
                        <a14:foregroundMark x1="42444" y1="10222" x2="52667" y2="33111"/>
                        <a14:foregroundMark x1="52667" y1="33111" x2="52222" y2="73111"/>
                        <a14:foregroundMark x1="53778" y1="79556" x2="54222" y2="85111"/>
                        <a14:foregroundMark x1="29556" y1="93111" x2="40222" y2="92667"/>
                        <a14:foregroundMark x1="62667" y1="92889" x2="70889" y2="92000"/>
                        <a14:foregroundMark x1="42222" y1="46889" x2="48444" y2="46444"/>
                        <a14:foregroundMark x1="18889" y1="54222" x2="22000" y2="55111"/>
                        <a14:foregroundMark x1="32000" y1="19778" x2="36000" y2="15111"/>
                        <a14:foregroundMark x1="54222" y1="19778" x2="58667" y2="11556"/>
                        <a14:foregroundMark x1="59111" y1="30000" x2="70444" y2="28222"/>
                        <a14:foregroundMark x1="70444" y1="28222" x2="75778" y2="38889"/>
                        <a14:foregroundMark x1="75778" y1="38889" x2="76000" y2="45333"/>
                        <a14:foregroundMark x1="73556" y1="56000" x2="79556" y2="54889"/>
                        <a14:foregroundMark x1="57778" y1="27556" x2="62667" y2="17556"/>
                      </a14:backgroundRemoval>
                    </a14:imgEffect>
                  </a14:imgLayer>
                </a14:imgProps>
              </a:ext>
              <a:ext uri="{28A0092B-C50C-407E-A947-70E740481C1C}">
                <a14:useLocalDpi xmlns:a14="http://schemas.microsoft.com/office/drawing/2010/main" val="0"/>
              </a:ext>
            </a:extLst>
          </a:blip>
          <a:srcRect/>
          <a:stretch>
            <a:fillRect/>
          </a:stretch>
        </p:blipFill>
        <p:spPr bwMode="auto">
          <a:xfrm>
            <a:off x="610649" y="4222648"/>
            <a:ext cx="1753387" cy="216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0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10" presetClass="entr" presetSubtype="0" fill="hold" nodeType="after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4A4960-EE7C-41C5-9C60-CC15422CDBE4}"/>
              </a:ext>
            </a:extLst>
          </p:cNvPr>
          <p:cNvSpPr/>
          <p:nvPr/>
        </p:nvSpPr>
        <p:spPr>
          <a:xfrm>
            <a:off x="4680156" y="1792959"/>
            <a:ext cx="2497392"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3:15 ~ </a:t>
            </a:r>
            <a:r>
              <a:rPr lang="en-US" sz="3200" dirty="0">
                <a:solidFill>
                  <a:schemeClr val="accent4">
                    <a:lumMod val="60000"/>
                    <a:lumOff val="40000"/>
                  </a:schemeClr>
                </a:solidFill>
                <a:effectLst>
                  <a:outerShdw blurRad="38100" dist="38100" dir="2700000" algn="tl">
                    <a:srgbClr val="000000">
                      <a:alpha val="43137"/>
                    </a:srgbClr>
                  </a:outerShdw>
                </a:effectLst>
              </a:rPr>
              <a:t>If anyone’s work is burned, he will suffer loss; but he himself will be saved, yet so as through fire.</a:t>
            </a:r>
          </a:p>
        </p:txBody>
      </p:sp>
      <p:grpSp>
        <p:nvGrpSpPr>
          <p:cNvPr id="15" name="Group 14">
            <a:extLst>
              <a:ext uri="{FF2B5EF4-FFF2-40B4-BE49-F238E27FC236}">
                <a16:creationId xmlns:a16="http://schemas.microsoft.com/office/drawing/2014/main" id="{D5CDDE80-CA73-40CE-A98D-562F4FD6FB3D}"/>
              </a:ext>
            </a:extLst>
          </p:cNvPr>
          <p:cNvGrpSpPr/>
          <p:nvPr/>
        </p:nvGrpSpPr>
        <p:grpSpPr>
          <a:xfrm>
            <a:off x="4340771" y="3816610"/>
            <a:ext cx="1227421" cy="2712934"/>
            <a:chOff x="2949721" y="3786807"/>
            <a:chExt cx="1227421" cy="2712934"/>
          </a:xfrm>
        </p:grpSpPr>
        <p:sp>
          <p:nvSpPr>
            <p:cNvPr id="5" name="Oval 4">
              <a:extLst>
                <a:ext uri="{FF2B5EF4-FFF2-40B4-BE49-F238E27FC236}">
                  <a16:creationId xmlns:a16="http://schemas.microsoft.com/office/drawing/2014/main" id="{AFEBE07F-3F36-4E43-ADBD-887E9BA0F868}"/>
                </a:ext>
              </a:extLst>
            </p:cNvPr>
            <p:cNvSpPr/>
            <p:nvPr/>
          </p:nvSpPr>
          <p:spPr>
            <a:xfrm>
              <a:off x="3334578" y="3786807"/>
              <a:ext cx="491987" cy="591379"/>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5846631-FD75-4911-88D0-8729D58C6864}"/>
                </a:ext>
              </a:extLst>
            </p:cNvPr>
            <p:cNvSpPr/>
            <p:nvPr/>
          </p:nvSpPr>
          <p:spPr>
            <a:xfrm>
              <a:off x="3314948" y="4531054"/>
              <a:ext cx="511617" cy="865839"/>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5A441023-B8EE-4169-8D2A-872365CFD4A8}"/>
                </a:ext>
              </a:extLst>
            </p:cNvPr>
            <p:cNvSpPr/>
            <p:nvPr/>
          </p:nvSpPr>
          <p:spPr>
            <a:xfrm>
              <a:off x="3065973" y="4439938"/>
              <a:ext cx="989440" cy="956953"/>
            </a:xfrm>
            <a:custGeom>
              <a:avLst/>
              <a:gdLst>
                <a:gd name="connsiteX0" fmla="*/ 0 w 899491"/>
                <a:gd name="connsiteY0" fmla="*/ 781738 h 781738"/>
                <a:gd name="connsiteX1" fmla="*/ 452230 w 899491"/>
                <a:gd name="connsiteY1" fmla="*/ 11456 h 781738"/>
                <a:gd name="connsiteX2" fmla="*/ 824948 w 899491"/>
                <a:gd name="connsiteY2" fmla="*/ 349386 h 781738"/>
                <a:gd name="connsiteX3" fmla="*/ 899491 w 899491"/>
                <a:gd name="connsiteY3" fmla="*/ 751921 h 781738"/>
                <a:gd name="connsiteX0" fmla="*/ 0 w 899491"/>
                <a:gd name="connsiteY0" fmla="*/ 770381 h 770381"/>
                <a:gd name="connsiteX1" fmla="*/ 208722 w 899491"/>
                <a:gd name="connsiteY1" fmla="*/ 308212 h 770381"/>
                <a:gd name="connsiteX2" fmla="*/ 452230 w 899491"/>
                <a:gd name="connsiteY2" fmla="*/ 99 h 770381"/>
                <a:gd name="connsiteX3" fmla="*/ 824948 w 899491"/>
                <a:gd name="connsiteY3" fmla="*/ 338029 h 770381"/>
                <a:gd name="connsiteX4" fmla="*/ 899491 w 899491"/>
                <a:gd name="connsiteY4" fmla="*/ 740564 h 770381"/>
                <a:gd name="connsiteX0" fmla="*/ 0 w 899491"/>
                <a:gd name="connsiteY0" fmla="*/ 770418 h 770418"/>
                <a:gd name="connsiteX1" fmla="*/ 154057 w 899491"/>
                <a:gd name="connsiteY1" fmla="*/ 303279 h 770418"/>
                <a:gd name="connsiteX2" fmla="*/ 452230 w 899491"/>
                <a:gd name="connsiteY2" fmla="*/ 136 h 770418"/>
                <a:gd name="connsiteX3" fmla="*/ 824948 w 899491"/>
                <a:gd name="connsiteY3" fmla="*/ 338066 h 770418"/>
                <a:gd name="connsiteX4" fmla="*/ 899491 w 899491"/>
                <a:gd name="connsiteY4" fmla="*/ 740601 h 770418"/>
                <a:gd name="connsiteX0" fmla="*/ 0 w 899491"/>
                <a:gd name="connsiteY0" fmla="*/ 770576 h 770576"/>
                <a:gd name="connsiteX1" fmla="*/ 154057 w 899491"/>
                <a:gd name="connsiteY1" fmla="*/ 288528 h 770576"/>
                <a:gd name="connsiteX2" fmla="*/ 452230 w 899491"/>
                <a:gd name="connsiteY2" fmla="*/ 294 h 770576"/>
                <a:gd name="connsiteX3" fmla="*/ 824948 w 899491"/>
                <a:gd name="connsiteY3" fmla="*/ 338224 h 770576"/>
                <a:gd name="connsiteX4" fmla="*/ 899491 w 899491"/>
                <a:gd name="connsiteY4" fmla="*/ 740759 h 770576"/>
                <a:gd name="connsiteX0" fmla="*/ 0 w 899491"/>
                <a:gd name="connsiteY0" fmla="*/ 770286 h 770286"/>
                <a:gd name="connsiteX1" fmla="*/ 154057 w 899491"/>
                <a:gd name="connsiteY1" fmla="*/ 288238 h 770286"/>
                <a:gd name="connsiteX2" fmla="*/ 452230 w 899491"/>
                <a:gd name="connsiteY2" fmla="*/ 4 h 770286"/>
                <a:gd name="connsiteX3" fmla="*/ 795131 w 899491"/>
                <a:gd name="connsiteY3" fmla="*/ 283269 h 770286"/>
                <a:gd name="connsiteX4" fmla="*/ 899491 w 899491"/>
                <a:gd name="connsiteY4" fmla="*/ 740469 h 770286"/>
                <a:gd name="connsiteX0" fmla="*/ 0 w 899491"/>
                <a:gd name="connsiteY0" fmla="*/ 779142 h 779142"/>
                <a:gd name="connsiteX1" fmla="*/ 154057 w 899491"/>
                <a:gd name="connsiteY1" fmla="*/ 297094 h 779142"/>
                <a:gd name="connsiteX2" fmla="*/ 298400 w 899491"/>
                <a:gd name="connsiteY2" fmla="*/ 91817 h 779142"/>
                <a:gd name="connsiteX3" fmla="*/ 452230 w 899491"/>
                <a:gd name="connsiteY3" fmla="*/ 8860 h 779142"/>
                <a:gd name="connsiteX4" fmla="*/ 795131 w 899491"/>
                <a:gd name="connsiteY4" fmla="*/ 292125 h 779142"/>
                <a:gd name="connsiteX5" fmla="*/ 899491 w 899491"/>
                <a:gd name="connsiteY5" fmla="*/ 749325 h 779142"/>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0109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9365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1647 h 771647"/>
                <a:gd name="connsiteX1" fmla="*/ 154057 w 899491"/>
                <a:gd name="connsiteY1" fmla="*/ 289599 h 771647"/>
                <a:gd name="connsiteX2" fmla="*/ 289365 w 899491"/>
                <a:gd name="connsiteY2" fmla="*/ 84322 h 771647"/>
                <a:gd name="connsiteX3" fmla="*/ 462829 w 899491"/>
                <a:gd name="connsiteY3" fmla="*/ 41 h 771647"/>
                <a:gd name="connsiteX4" fmla="*/ 628200 w 899491"/>
                <a:gd name="connsiteY4" fmla="*/ 76422 h 771647"/>
                <a:gd name="connsiteX5" fmla="*/ 795131 w 899491"/>
                <a:gd name="connsiteY5" fmla="*/ 284630 h 771647"/>
                <a:gd name="connsiteX6" fmla="*/ 899491 w 899491"/>
                <a:gd name="connsiteY6" fmla="*/ 741830 h 771647"/>
                <a:gd name="connsiteX0" fmla="*/ 0 w 899491"/>
                <a:gd name="connsiteY0" fmla="*/ 771647 h 771647"/>
                <a:gd name="connsiteX1" fmla="*/ 154057 w 899491"/>
                <a:gd name="connsiteY1" fmla="*/ 289599 h 771647"/>
                <a:gd name="connsiteX2" fmla="*/ 289365 w 899491"/>
                <a:gd name="connsiteY2" fmla="*/ 84322 h 771647"/>
                <a:gd name="connsiteX3" fmla="*/ 473428 w 899491"/>
                <a:gd name="connsiteY3" fmla="*/ 41 h 771647"/>
                <a:gd name="connsiteX4" fmla="*/ 628200 w 899491"/>
                <a:gd name="connsiteY4" fmla="*/ 76422 h 771647"/>
                <a:gd name="connsiteX5" fmla="*/ 795131 w 899491"/>
                <a:gd name="connsiteY5" fmla="*/ 284630 h 771647"/>
                <a:gd name="connsiteX6" fmla="*/ 899491 w 899491"/>
                <a:gd name="connsiteY6" fmla="*/ 741830 h 771647"/>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65059 h 765059"/>
                <a:gd name="connsiteX1" fmla="*/ 154057 w 899491"/>
                <a:gd name="connsiteY1" fmla="*/ 283011 h 765059"/>
                <a:gd name="connsiteX2" fmla="*/ 289365 w 899491"/>
                <a:gd name="connsiteY2" fmla="*/ 77734 h 765059"/>
                <a:gd name="connsiteX3" fmla="*/ 470400 w 899491"/>
                <a:gd name="connsiteY3" fmla="*/ 73 h 765059"/>
                <a:gd name="connsiteX4" fmla="*/ 634256 w 899491"/>
                <a:gd name="connsiteY4" fmla="*/ 68509 h 765059"/>
                <a:gd name="connsiteX5" fmla="*/ 795131 w 899491"/>
                <a:gd name="connsiteY5" fmla="*/ 278042 h 765059"/>
                <a:gd name="connsiteX6" fmla="*/ 899491 w 899491"/>
                <a:gd name="connsiteY6" fmla="*/ 735242 h 76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91" h="765059">
                  <a:moveTo>
                    <a:pt x="0" y="765059"/>
                  </a:moveTo>
                  <a:cubicBezTo>
                    <a:pt x="34787" y="688031"/>
                    <a:pt x="78685" y="411391"/>
                    <a:pt x="154057" y="283011"/>
                  </a:cubicBezTo>
                  <a:cubicBezTo>
                    <a:pt x="203790" y="168457"/>
                    <a:pt x="239670" y="125773"/>
                    <a:pt x="289365" y="77734"/>
                  </a:cubicBezTo>
                  <a:cubicBezTo>
                    <a:pt x="339060" y="29695"/>
                    <a:pt x="412918" y="1610"/>
                    <a:pt x="470400" y="73"/>
                  </a:cubicBezTo>
                  <a:cubicBezTo>
                    <a:pt x="527882" y="-1464"/>
                    <a:pt x="577106" y="21298"/>
                    <a:pt x="634256" y="68509"/>
                  </a:cubicBezTo>
                  <a:cubicBezTo>
                    <a:pt x="691406" y="115720"/>
                    <a:pt x="750925" y="166920"/>
                    <a:pt x="795131" y="278042"/>
                  </a:cubicBezTo>
                  <a:cubicBezTo>
                    <a:pt x="839337" y="389164"/>
                    <a:pt x="899491" y="595680"/>
                    <a:pt x="899491" y="735242"/>
                  </a:cubicBezTo>
                </a:path>
              </a:pathLst>
            </a:custGeom>
            <a:no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BAA17486-7EA7-4C7F-9AD9-8050607695B9}"/>
                </a:ext>
              </a:extLst>
            </p:cNvPr>
            <p:cNvSpPr/>
            <p:nvPr/>
          </p:nvSpPr>
          <p:spPr>
            <a:xfrm>
              <a:off x="3193973" y="5458646"/>
              <a:ext cx="743381" cy="969063"/>
            </a:xfrm>
            <a:custGeom>
              <a:avLst/>
              <a:gdLst>
                <a:gd name="connsiteX0" fmla="*/ 0 w 899491"/>
                <a:gd name="connsiteY0" fmla="*/ 781738 h 781738"/>
                <a:gd name="connsiteX1" fmla="*/ 452230 w 899491"/>
                <a:gd name="connsiteY1" fmla="*/ 11456 h 781738"/>
                <a:gd name="connsiteX2" fmla="*/ 824948 w 899491"/>
                <a:gd name="connsiteY2" fmla="*/ 349386 h 781738"/>
                <a:gd name="connsiteX3" fmla="*/ 899491 w 899491"/>
                <a:gd name="connsiteY3" fmla="*/ 751921 h 781738"/>
                <a:gd name="connsiteX0" fmla="*/ 0 w 899491"/>
                <a:gd name="connsiteY0" fmla="*/ 770381 h 770381"/>
                <a:gd name="connsiteX1" fmla="*/ 208722 w 899491"/>
                <a:gd name="connsiteY1" fmla="*/ 308212 h 770381"/>
                <a:gd name="connsiteX2" fmla="*/ 452230 w 899491"/>
                <a:gd name="connsiteY2" fmla="*/ 99 h 770381"/>
                <a:gd name="connsiteX3" fmla="*/ 824948 w 899491"/>
                <a:gd name="connsiteY3" fmla="*/ 338029 h 770381"/>
                <a:gd name="connsiteX4" fmla="*/ 899491 w 899491"/>
                <a:gd name="connsiteY4" fmla="*/ 740564 h 770381"/>
                <a:gd name="connsiteX0" fmla="*/ 0 w 899491"/>
                <a:gd name="connsiteY0" fmla="*/ 770418 h 770418"/>
                <a:gd name="connsiteX1" fmla="*/ 154057 w 899491"/>
                <a:gd name="connsiteY1" fmla="*/ 303279 h 770418"/>
                <a:gd name="connsiteX2" fmla="*/ 452230 w 899491"/>
                <a:gd name="connsiteY2" fmla="*/ 136 h 770418"/>
                <a:gd name="connsiteX3" fmla="*/ 824948 w 899491"/>
                <a:gd name="connsiteY3" fmla="*/ 338066 h 770418"/>
                <a:gd name="connsiteX4" fmla="*/ 899491 w 899491"/>
                <a:gd name="connsiteY4" fmla="*/ 740601 h 770418"/>
                <a:gd name="connsiteX0" fmla="*/ 0 w 899491"/>
                <a:gd name="connsiteY0" fmla="*/ 770576 h 770576"/>
                <a:gd name="connsiteX1" fmla="*/ 154057 w 899491"/>
                <a:gd name="connsiteY1" fmla="*/ 288528 h 770576"/>
                <a:gd name="connsiteX2" fmla="*/ 452230 w 899491"/>
                <a:gd name="connsiteY2" fmla="*/ 294 h 770576"/>
                <a:gd name="connsiteX3" fmla="*/ 824948 w 899491"/>
                <a:gd name="connsiteY3" fmla="*/ 338224 h 770576"/>
                <a:gd name="connsiteX4" fmla="*/ 899491 w 899491"/>
                <a:gd name="connsiteY4" fmla="*/ 740759 h 770576"/>
                <a:gd name="connsiteX0" fmla="*/ 0 w 899491"/>
                <a:gd name="connsiteY0" fmla="*/ 770286 h 770286"/>
                <a:gd name="connsiteX1" fmla="*/ 154057 w 899491"/>
                <a:gd name="connsiteY1" fmla="*/ 288238 h 770286"/>
                <a:gd name="connsiteX2" fmla="*/ 452230 w 899491"/>
                <a:gd name="connsiteY2" fmla="*/ 4 h 770286"/>
                <a:gd name="connsiteX3" fmla="*/ 795131 w 899491"/>
                <a:gd name="connsiteY3" fmla="*/ 283269 h 770286"/>
                <a:gd name="connsiteX4" fmla="*/ 899491 w 899491"/>
                <a:gd name="connsiteY4" fmla="*/ 740469 h 770286"/>
                <a:gd name="connsiteX0" fmla="*/ 0 w 899491"/>
                <a:gd name="connsiteY0" fmla="*/ 779142 h 779142"/>
                <a:gd name="connsiteX1" fmla="*/ 154057 w 899491"/>
                <a:gd name="connsiteY1" fmla="*/ 297094 h 779142"/>
                <a:gd name="connsiteX2" fmla="*/ 298400 w 899491"/>
                <a:gd name="connsiteY2" fmla="*/ 91817 h 779142"/>
                <a:gd name="connsiteX3" fmla="*/ 452230 w 899491"/>
                <a:gd name="connsiteY3" fmla="*/ 8860 h 779142"/>
                <a:gd name="connsiteX4" fmla="*/ 795131 w 899491"/>
                <a:gd name="connsiteY4" fmla="*/ 292125 h 779142"/>
                <a:gd name="connsiteX5" fmla="*/ 899491 w 899491"/>
                <a:gd name="connsiteY5" fmla="*/ 749325 h 779142"/>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0109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9365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91" h="770325">
                  <a:moveTo>
                    <a:pt x="0" y="770325"/>
                  </a:moveTo>
                  <a:cubicBezTo>
                    <a:pt x="34787" y="693297"/>
                    <a:pt x="78685" y="416657"/>
                    <a:pt x="154057" y="288277"/>
                  </a:cubicBezTo>
                  <a:cubicBezTo>
                    <a:pt x="203790" y="173723"/>
                    <a:pt x="239670" y="131039"/>
                    <a:pt x="289365" y="83000"/>
                  </a:cubicBezTo>
                  <a:cubicBezTo>
                    <a:pt x="339060" y="34961"/>
                    <a:pt x="395758" y="1360"/>
                    <a:pt x="452230" y="43"/>
                  </a:cubicBezTo>
                  <a:cubicBezTo>
                    <a:pt x="508702" y="-1274"/>
                    <a:pt x="571050" y="27889"/>
                    <a:pt x="628200" y="75100"/>
                  </a:cubicBezTo>
                  <a:cubicBezTo>
                    <a:pt x="685350" y="122311"/>
                    <a:pt x="749916" y="172407"/>
                    <a:pt x="795131" y="283308"/>
                  </a:cubicBezTo>
                  <a:cubicBezTo>
                    <a:pt x="840346" y="394209"/>
                    <a:pt x="899491" y="600946"/>
                    <a:pt x="899491" y="740508"/>
                  </a:cubicBezTo>
                </a:path>
              </a:pathLst>
            </a:custGeom>
            <a:no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30AA2A1-35C2-46C5-A013-D89CC86BCD5C}"/>
                </a:ext>
              </a:extLst>
            </p:cNvPr>
            <p:cNvSpPr/>
            <p:nvPr/>
          </p:nvSpPr>
          <p:spPr>
            <a:xfrm rot="2287607">
              <a:off x="2949721" y="5337887"/>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0A21E46-B103-46D2-BC2C-B426553530A8}"/>
                </a:ext>
              </a:extLst>
            </p:cNvPr>
            <p:cNvSpPr/>
            <p:nvPr/>
          </p:nvSpPr>
          <p:spPr>
            <a:xfrm rot="19072871">
              <a:off x="4033078" y="5325777"/>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80E7D3D-1145-4065-90C9-828B78356870}"/>
                </a:ext>
              </a:extLst>
            </p:cNvPr>
            <p:cNvSpPr/>
            <p:nvPr/>
          </p:nvSpPr>
          <p:spPr>
            <a:xfrm rot="5767771">
              <a:off x="3063813" y="6306950"/>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C034767-D474-497E-95D5-37C0FDAA69C4}"/>
                </a:ext>
              </a:extLst>
            </p:cNvPr>
            <p:cNvSpPr/>
            <p:nvPr/>
          </p:nvSpPr>
          <p:spPr>
            <a:xfrm rot="5008103">
              <a:off x="3906320" y="6306164"/>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Related image">
            <a:extLst>
              <a:ext uri="{FF2B5EF4-FFF2-40B4-BE49-F238E27FC236}">
                <a16:creationId xmlns:a16="http://schemas.microsoft.com/office/drawing/2014/main" id="{DDC77D6C-11E4-4829-9435-EAF56C842AA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111" l="10000" r="90000">
                        <a14:foregroundMark x1="22444" y1="50667" x2="24000" y2="38000"/>
                        <a14:foregroundMark x1="24000" y1="38000" x2="30889" y2="26667"/>
                        <a14:foregroundMark x1="30889" y1="26667" x2="40667" y2="21111"/>
                        <a14:foregroundMark x1="40667" y1="21111" x2="50000" y2="32444"/>
                        <a14:foregroundMark x1="50000" y1="32444" x2="49556" y2="58444"/>
                        <a14:foregroundMark x1="49556" y1="58444" x2="45333" y2="69778"/>
                        <a14:foregroundMark x1="45333" y1="69778" x2="56222" y2="78889"/>
                        <a14:foregroundMark x1="56222" y1="78889" x2="63333" y2="68667"/>
                        <a14:foregroundMark x1="63333" y1="68667" x2="58000" y2="44444"/>
                        <a14:foregroundMark x1="58000" y1="44444" x2="60000" y2="31111"/>
                        <a14:foregroundMark x1="60000" y1="31111" x2="70444" y2="26000"/>
                        <a14:foregroundMark x1="70444" y1="26000" x2="74444" y2="41778"/>
                        <a14:foregroundMark x1="43111" y1="53556" x2="41333" y2="66000"/>
                        <a14:foregroundMark x1="41333" y1="66000" x2="36889" y2="76444"/>
                        <a14:foregroundMark x1="36889" y1="76444" x2="40000" y2="87778"/>
                        <a14:foregroundMark x1="40000" y1="87778" x2="50000" y2="92667"/>
                        <a14:foregroundMark x1="50000" y1="92667" x2="61333" y2="91778"/>
                        <a14:foregroundMark x1="61333" y1="91778" x2="64000" y2="80667"/>
                        <a14:foregroundMark x1="64000" y1="80667" x2="63333" y2="78667"/>
                        <a14:foregroundMark x1="42444" y1="10222" x2="52667" y2="33111"/>
                        <a14:foregroundMark x1="52667" y1="33111" x2="52222" y2="73111"/>
                        <a14:foregroundMark x1="53778" y1="79556" x2="54222" y2="85111"/>
                        <a14:foregroundMark x1="29556" y1="93111" x2="40222" y2="92667"/>
                        <a14:foregroundMark x1="62667" y1="92889" x2="70889" y2="92000"/>
                        <a14:foregroundMark x1="42222" y1="46889" x2="48444" y2="46444"/>
                        <a14:foregroundMark x1="18889" y1="54222" x2="22000" y2="55111"/>
                        <a14:foregroundMark x1="32000" y1="19778" x2="36000" y2="15111"/>
                        <a14:foregroundMark x1="54222" y1="19778" x2="58667" y2="11556"/>
                        <a14:foregroundMark x1="59111" y1="30000" x2="70444" y2="28222"/>
                        <a14:foregroundMark x1="70444" y1="28222" x2="75778" y2="38889"/>
                        <a14:foregroundMark x1="75778" y1="38889" x2="76000" y2="45333"/>
                        <a14:foregroundMark x1="73556" y1="56000" x2="79556" y2="54889"/>
                        <a14:foregroundMark x1="57778" y1="27556" x2="62667" y2="17556"/>
                      </a14:backgroundRemoval>
                    </a14:imgEffect>
                  </a14:imgLayer>
                </a14:imgProps>
              </a:ext>
              <a:ext uri="{28A0092B-C50C-407E-A947-70E740481C1C}">
                <a14:useLocalDpi xmlns:a14="http://schemas.microsoft.com/office/drawing/2010/main" val="0"/>
              </a:ext>
            </a:extLst>
          </a:blip>
          <a:srcRect/>
          <a:stretch>
            <a:fillRect/>
          </a:stretch>
        </p:blipFill>
        <p:spPr bwMode="auto">
          <a:xfrm>
            <a:off x="4075049" y="4210880"/>
            <a:ext cx="1753387" cy="21643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C4D2D32-E7AC-47BF-B34D-FF772BC12337}"/>
              </a:ext>
            </a:extLst>
          </p:cNvPr>
          <p:cNvSpPr txBox="1"/>
          <p:nvPr/>
        </p:nvSpPr>
        <p:spPr>
          <a:xfrm>
            <a:off x="4299858" y="212945"/>
            <a:ext cx="4386942" cy="461665"/>
          </a:xfrm>
          <a:prstGeom prst="rect">
            <a:avLst/>
          </a:prstGeom>
          <a:noFill/>
        </p:spPr>
        <p:txBody>
          <a:bodyPr wrap="square" rtlCol="0">
            <a:spAutoFit/>
          </a:bodyPr>
          <a:lstStyle/>
          <a:p>
            <a:pPr algn="l"/>
            <a:r>
              <a:rPr lang="en-US" sz="2400" cap="all" dirty="0">
                <a:solidFill>
                  <a:schemeClr val="accent4">
                    <a:lumMod val="60000"/>
                    <a:lumOff val="40000"/>
                  </a:schemeClr>
                </a:solidFill>
              </a:rPr>
              <a:t>Justification</a:t>
            </a:r>
            <a:r>
              <a:rPr lang="en-US" sz="2400" dirty="0">
                <a:solidFill>
                  <a:schemeClr val="accent4">
                    <a:lumMod val="60000"/>
                    <a:lumOff val="40000"/>
                  </a:schemeClr>
                </a:solidFill>
              </a:rPr>
              <a:t> </a:t>
            </a:r>
            <a:r>
              <a:rPr lang="en-US" sz="2400" dirty="0">
                <a:solidFill>
                  <a:schemeClr val="bg1"/>
                </a:solidFill>
              </a:rPr>
              <a:t>~ 1 Cor. 15:1-2a</a:t>
            </a:r>
          </a:p>
        </p:txBody>
      </p:sp>
      <p:sp>
        <p:nvSpPr>
          <p:cNvPr id="17" name="TextBox 16">
            <a:extLst>
              <a:ext uri="{FF2B5EF4-FFF2-40B4-BE49-F238E27FC236}">
                <a16:creationId xmlns:a16="http://schemas.microsoft.com/office/drawing/2014/main" id="{CAEABD39-8BC8-4916-B20F-B061F4B914BC}"/>
              </a:ext>
            </a:extLst>
          </p:cNvPr>
          <p:cNvSpPr txBox="1"/>
          <p:nvPr/>
        </p:nvSpPr>
        <p:spPr>
          <a:xfrm>
            <a:off x="4304014" y="963775"/>
            <a:ext cx="3954323" cy="461665"/>
          </a:xfrm>
          <a:prstGeom prst="rect">
            <a:avLst/>
          </a:prstGeom>
          <a:noFill/>
        </p:spPr>
        <p:txBody>
          <a:bodyPr wrap="square" rtlCol="0">
            <a:spAutoFit/>
          </a:bodyPr>
          <a:lstStyle/>
          <a:p>
            <a:pPr algn="l"/>
            <a:r>
              <a:rPr lang="en-US" sz="2400" cap="all" dirty="0">
                <a:solidFill>
                  <a:schemeClr val="accent4">
                    <a:lumMod val="60000"/>
                    <a:lumOff val="40000"/>
                  </a:schemeClr>
                </a:solidFill>
              </a:rPr>
              <a:t>Glorification </a:t>
            </a:r>
            <a:r>
              <a:rPr lang="en-US" sz="2400" cap="all" dirty="0">
                <a:solidFill>
                  <a:schemeClr val="bg1"/>
                </a:solidFill>
              </a:rPr>
              <a:t>~ 1 Cor. 3:15</a:t>
            </a:r>
          </a:p>
        </p:txBody>
      </p:sp>
    </p:spTree>
    <p:extLst>
      <p:ext uri="{BB962C8B-B14F-4D97-AF65-F5344CB8AC3E}">
        <p14:creationId xmlns:p14="http://schemas.microsoft.com/office/powerpoint/2010/main" val="379828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16"/>
                                        </p:tgtEl>
                                        <p:attrNameLst>
                                          <p:attrName>style.color</p:attrName>
                                        </p:attrNameLst>
                                      </p:cBhvr>
                                      <p:to>
                                        <a:schemeClr val="accent2"/>
                                      </p:to>
                                    </p:animClr>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10" presetClass="entr" presetSubtype="0" fill="hold" nodeType="afterEffect">
                                  <p:stCondLst>
                                    <p:cond delay="10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100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64" presetClass="path" presetSubtype="0" fill="hold" nodeType="clickEffect">
                                  <p:stCondLst>
                                    <p:cond delay="0"/>
                                  </p:stCondLst>
                                  <p:childTnLst>
                                    <p:animMotion origin="layout" path="M -2.77778E-7 3.33333E-6 L 0.00122 -0.38773 " pathEditMode="relative" rAng="0" ptsTypes="AA">
                                      <p:cBhvr>
                                        <p:cTn id="25" dur="1000" fill="hold"/>
                                        <p:tgtEl>
                                          <p:spTgt spid="15"/>
                                        </p:tgtEl>
                                        <p:attrNameLst>
                                          <p:attrName>ppt_x</p:attrName>
                                          <p:attrName>ppt_y</p:attrName>
                                        </p:attrNameLst>
                                      </p:cBhvr>
                                      <p:rCtr x="52" y="-19398"/>
                                    </p:animMotion>
                                  </p:childTnLst>
                                </p:cTn>
                              </p:par>
                              <p:par>
                                <p:cTn id="26" presetID="64" presetClass="path" presetSubtype="0" fill="hold" nodeType="withEffect">
                                  <p:stCondLst>
                                    <p:cond delay="0"/>
                                  </p:stCondLst>
                                  <p:childTnLst>
                                    <p:animMotion origin="layout" path="M -3.05556E-6 7.40741E-7 L 0.00313 -0.38588 " pathEditMode="relative" rAng="0" ptsTypes="AA">
                                      <p:cBhvr>
                                        <p:cTn id="27" dur="1000" fill="hold"/>
                                        <p:tgtEl>
                                          <p:spTgt spid="1026"/>
                                        </p:tgtEl>
                                        <p:attrNameLst>
                                          <p:attrName>ppt_x</p:attrName>
                                          <p:attrName>ppt_y</p:attrName>
                                        </p:attrNameLst>
                                      </p:cBhvr>
                                      <p:rCtr x="156" y="-19306"/>
                                    </p:animMotion>
                                  </p:childTnLst>
                                </p:cTn>
                              </p:par>
                            </p:childTnLst>
                          </p:cTn>
                        </p:par>
                        <p:par>
                          <p:cTn id="28" fill="hold">
                            <p:stCondLst>
                              <p:cond delay="1000"/>
                            </p:stCondLst>
                            <p:childTnLst>
                              <p:par>
                                <p:cTn id="29" presetID="10" presetClass="exit" presetSubtype="0" fill="hold" nodeType="after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26"/>
                                        </p:tgtEl>
                                      </p:cBhvr>
                                    </p:animEffect>
                                    <p:set>
                                      <p:cBhvr>
                                        <p:cTn id="34"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4A4960-EE7C-41C5-9C60-CC15422CDBE4}"/>
              </a:ext>
            </a:extLst>
          </p:cNvPr>
          <p:cNvSpPr/>
          <p:nvPr/>
        </p:nvSpPr>
        <p:spPr>
          <a:xfrm>
            <a:off x="1160207" y="2293477"/>
            <a:ext cx="2954593"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Cor. 1:18 ~ </a:t>
            </a:r>
            <a:r>
              <a:rPr lang="en-US" sz="3200" dirty="0">
                <a:solidFill>
                  <a:schemeClr val="accent4">
                    <a:lumMod val="60000"/>
                    <a:lumOff val="40000"/>
                  </a:schemeClr>
                </a:solidFill>
                <a:effectLst>
                  <a:outerShdw blurRad="38100" dist="38100" dir="2700000" algn="tl">
                    <a:srgbClr val="000000">
                      <a:alpha val="43137"/>
                    </a:srgbClr>
                  </a:outerShdw>
                </a:effectLst>
              </a:rPr>
              <a:t>For the message of the cross is foolishness to those who are perishing, but to us who are being saved it is the power of God.</a:t>
            </a:r>
          </a:p>
        </p:txBody>
      </p:sp>
      <p:sp>
        <p:nvSpPr>
          <p:cNvPr id="16" name="TextBox 15">
            <a:extLst>
              <a:ext uri="{FF2B5EF4-FFF2-40B4-BE49-F238E27FC236}">
                <a16:creationId xmlns:a16="http://schemas.microsoft.com/office/drawing/2014/main" id="{9C4D2D32-E7AC-47BF-B34D-FF772BC12337}"/>
              </a:ext>
            </a:extLst>
          </p:cNvPr>
          <p:cNvSpPr txBox="1"/>
          <p:nvPr/>
        </p:nvSpPr>
        <p:spPr>
          <a:xfrm>
            <a:off x="4299858" y="212945"/>
            <a:ext cx="4386942" cy="461665"/>
          </a:xfrm>
          <a:prstGeom prst="rect">
            <a:avLst/>
          </a:prstGeom>
          <a:noFill/>
        </p:spPr>
        <p:txBody>
          <a:bodyPr wrap="square" rtlCol="0">
            <a:spAutoFit/>
          </a:bodyPr>
          <a:lstStyle/>
          <a:p>
            <a:pPr algn="l"/>
            <a:r>
              <a:rPr lang="en-US" sz="2400" cap="all" dirty="0">
                <a:solidFill>
                  <a:schemeClr val="accent4">
                    <a:lumMod val="60000"/>
                    <a:lumOff val="40000"/>
                  </a:schemeClr>
                </a:solidFill>
              </a:rPr>
              <a:t>Justification</a:t>
            </a:r>
            <a:r>
              <a:rPr lang="en-US" sz="2400" dirty="0">
                <a:solidFill>
                  <a:schemeClr val="accent4">
                    <a:lumMod val="60000"/>
                    <a:lumOff val="40000"/>
                  </a:schemeClr>
                </a:solidFill>
              </a:rPr>
              <a:t> </a:t>
            </a:r>
            <a:r>
              <a:rPr lang="en-US" sz="2400" dirty="0">
                <a:solidFill>
                  <a:schemeClr val="bg1"/>
                </a:solidFill>
              </a:rPr>
              <a:t>~ 1 Cor. 15:1-2a</a:t>
            </a:r>
          </a:p>
        </p:txBody>
      </p:sp>
      <p:sp>
        <p:nvSpPr>
          <p:cNvPr id="17" name="TextBox 16">
            <a:extLst>
              <a:ext uri="{FF2B5EF4-FFF2-40B4-BE49-F238E27FC236}">
                <a16:creationId xmlns:a16="http://schemas.microsoft.com/office/drawing/2014/main" id="{CAEABD39-8BC8-4916-B20F-B061F4B914BC}"/>
              </a:ext>
            </a:extLst>
          </p:cNvPr>
          <p:cNvSpPr txBox="1"/>
          <p:nvPr/>
        </p:nvSpPr>
        <p:spPr>
          <a:xfrm>
            <a:off x="4304014" y="963773"/>
            <a:ext cx="3954323" cy="461665"/>
          </a:xfrm>
          <a:prstGeom prst="rect">
            <a:avLst/>
          </a:prstGeom>
          <a:noFill/>
        </p:spPr>
        <p:txBody>
          <a:bodyPr wrap="square" rtlCol="0">
            <a:spAutoFit/>
          </a:bodyPr>
          <a:lstStyle/>
          <a:p>
            <a:pPr algn="l"/>
            <a:r>
              <a:rPr lang="en-US" sz="2400" cap="all" dirty="0">
                <a:solidFill>
                  <a:schemeClr val="accent4">
                    <a:lumMod val="60000"/>
                    <a:lumOff val="40000"/>
                  </a:schemeClr>
                </a:solidFill>
              </a:rPr>
              <a:t>Glorification</a:t>
            </a:r>
            <a:r>
              <a:rPr lang="en-US" sz="2400" dirty="0">
                <a:solidFill>
                  <a:schemeClr val="accent4">
                    <a:lumMod val="60000"/>
                    <a:lumOff val="40000"/>
                  </a:schemeClr>
                </a:solidFill>
              </a:rPr>
              <a:t> </a:t>
            </a:r>
            <a:r>
              <a:rPr lang="en-US" sz="2400" dirty="0">
                <a:solidFill>
                  <a:schemeClr val="bg1"/>
                </a:solidFill>
              </a:rPr>
              <a:t>~ 1 Cor. 3:15</a:t>
            </a:r>
          </a:p>
        </p:txBody>
      </p:sp>
      <p:grpSp>
        <p:nvGrpSpPr>
          <p:cNvPr id="18" name="Group 17">
            <a:extLst>
              <a:ext uri="{FF2B5EF4-FFF2-40B4-BE49-F238E27FC236}">
                <a16:creationId xmlns:a16="http://schemas.microsoft.com/office/drawing/2014/main" id="{1585F58C-A2EC-4BB3-9405-607666E5925B}"/>
              </a:ext>
            </a:extLst>
          </p:cNvPr>
          <p:cNvGrpSpPr/>
          <p:nvPr/>
        </p:nvGrpSpPr>
        <p:grpSpPr>
          <a:xfrm>
            <a:off x="882005" y="3826136"/>
            <a:ext cx="1227421" cy="2712934"/>
            <a:chOff x="2949721" y="3786807"/>
            <a:chExt cx="1227421" cy="2712934"/>
          </a:xfrm>
        </p:grpSpPr>
        <p:sp>
          <p:nvSpPr>
            <p:cNvPr id="19" name="Oval 18">
              <a:extLst>
                <a:ext uri="{FF2B5EF4-FFF2-40B4-BE49-F238E27FC236}">
                  <a16:creationId xmlns:a16="http://schemas.microsoft.com/office/drawing/2014/main" id="{F4ED293A-8460-4093-87DC-93AC611A5C38}"/>
                </a:ext>
              </a:extLst>
            </p:cNvPr>
            <p:cNvSpPr/>
            <p:nvPr/>
          </p:nvSpPr>
          <p:spPr>
            <a:xfrm>
              <a:off x="3334578" y="3786807"/>
              <a:ext cx="491987" cy="591379"/>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0" name="Oval 19">
              <a:extLst>
                <a:ext uri="{FF2B5EF4-FFF2-40B4-BE49-F238E27FC236}">
                  <a16:creationId xmlns:a16="http://schemas.microsoft.com/office/drawing/2014/main" id="{D71B99AD-03A4-4A67-A785-BA21FD9C017D}"/>
                </a:ext>
              </a:extLst>
            </p:cNvPr>
            <p:cNvSpPr/>
            <p:nvPr/>
          </p:nvSpPr>
          <p:spPr>
            <a:xfrm>
              <a:off x="3314948" y="4531054"/>
              <a:ext cx="511617" cy="865839"/>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Freeform: Shape 20">
              <a:extLst>
                <a:ext uri="{FF2B5EF4-FFF2-40B4-BE49-F238E27FC236}">
                  <a16:creationId xmlns:a16="http://schemas.microsoft.com/office/drawing/2014/main" id="{3EECF5D0-07CC-46AB-A024-756CCE47C5A0}"/>
                </a:ext>
              </a:extLst>
            </p:cNvPr>
            <p:cNvSpPr/>
            <p:nvPr/>
          </p:nvSpPr>
          <p:spPr>
            <a:xfrm>
              <a:off x="3065973" y="4439938"/>
              <a:ext cx="989440" cy="956953"/>
            </a:xfrm>
            <a:custGeom>
              <a:avLst/>
              <a:gdLst>
                <a:gd name="connsiteX0" fmla="*/ 0 w 899491"/>
                <a:gd name="connsiteY0" fmla="*/ 781738 h 781738"/>
                <a:gd name="connsiteX1" fmla="*/ 452230 w 899491"/>
                <a:gd name="connsiteY1" fmla="*/ 11456 h 781738"/>
                <a:gd name="connsiteX2" fmla="*/ 824948 w 899491"/>
                <a:gd name="connsiteY2" fmla="*/ 349386 h 781738"/>
                <a:gd name="connsiteX3" fmla="*/ 899491 w 899491"/>
                <a:gd name="connsiteY3" fmla="*/ 751921 h 781738"/>
                <a:gd name="connsiteX0" fmla="*/ 0 w 899491"/>
                <a:gd name="connsiteY0" fmla="*/ 770381 h 770381"/>
                <a:gd name="connsiteX1" fmla="*/ 208722 w 899491"/>
                <a:gd name="connsiteY1" fmla="*/ 308212 h 770381"/>
                <a:gd name="connsiteX2" fmla="*/ 452230 w 899491"/>
                <a:gd name="connsiteY2" fmla="*/ 99 h 770381"/>
                <a:gd name="connsiteX3" fmla="*/ 824948 w 899491"/>
                <a:gd name="connsiteY3" fmla="*/ 338029 h 770381"/>
                <a:gd name="connsiteX4" fmla="*/ 899491 w 899491"/>
                <a:gd name="connsiteY4" fmla="*/ 740564 h 770381"/>
                <a:gd name="connsiteX0" fmla="*/ 0 w 899491"/>
                <a:gd name="connsiteY0" fmla="*/ 770418 h 770418"/>
                <a:gd name="connsiteX1" fmla="*/ 154057 w 899491"/>
                <a:gd name="connsiteY1" fmla="*/ 303279 h 770418"/>
                <a:gd name="connsiteX2" fmla="*/ 452230 w 899491"/>
                <a:gd name="connsiteY2" fmla="*/ 136 h 770418"/>
                <a:gd name="connsiteX3" fmla="*/ 824948 w 899491"/>
                <a:gd name="connsiteY3" fmla="*/ 338066 h 770418"/>
                <a:gd name="connsiteX4" fmla="*/ 899491 w 899491"/>
                <a:gd name="connsiteY4" fmla="*/ 740601 h 770418"/>
                <a:gd name="connsiteX0" fmla="*/ 0 w 899491"/>
                <a:gd name="connsiteY0" fmla="*/ 770576 h 770576"/>
                <a:gd name="connsiteX1" fmla="*/ 154057 w 899491"/>
                <a:gd name="connsiteY1" fmla="*/ 288528 h 770576"/>
                <a:gd name="connsiteX2" fmla="*/ 452230 w 899491"/>
                <a:gd name="connsiteY2" fmla="*/ 294 h 770576"/>
                <a:gd name="connsiteX3" fmla="*/ 824948 w 899491"/>
                <a:gd name="connsiteY3" fmla="*/ 338224 h 770576"/>
                <a:gd name="connsiteX4" fmla="*/ 899491 w 899491"/>
                <a:gd name="connsiteY4" fmla="*/ 740759 h 770576"/>
                <a:gd name="connsiteX0" fmla="*/ 0 w 899491"/>
                <a:gd name="connsiteY0" fmla="*/ 770286 h 770286"/>
                <a:gd name="connsiteX1" fmla="*/ 154057 w 899491"/>
                <a:gd name="connsiteY1" fmla="*/ 288238 h 770286"/>
                <a:gd name="connsiteX2" fmla="*/ 452230 w 899491"/>
                <a:gd name="connsiteY2" fmla="*/ 4 h 770286"/>
                <a:gd name="connsiteX3" fmla="*/ 795131 w 899491"/>
                <a:gd name="connsiteY3" fmla="*/ 283269 h 770286"/>
                <a:gd name="connsiteX4" fmla="*/ 899491 w 899491"/>
                <a:gd name="connsiteY4" fmla="*/ 740469 h 770286"/>
                <a:gd name="connsiteX0" fmla="*/ 0 w 899491"/>
                <a:gd name="connsiteY0" fmla="*/ 779142 h 779142"/>
                <a:gd name="connsiteX1" fmla="*/ 154057 w 899491"/>
                <a:gd name="connsiteY1" fmla="*/ 297094 h 779142"/>
                <a:gd name="connsiteX2" fmla="*/ 298400 w 899491"/>
                <a:gd name="connsiteY2" fmla="*/ 91817 h 779142"/>
                <a:gd name="connsiteX3" fmla="*/ 452230 w 899491"/>
                <a:gd name="connsiteY3" fmla="*/ 8860 h 779142"/>
                <a:gd name="connsiteX4" fmla="*/ 795131 w 899491"/>
                <a:gd name="connsiteY4" fmla="*/ 292125 h 779142"/>
                <a:gd name="connsiteX5" fmla="*/ 899491 w 899491"/>
                <a:gd name="connsiteY5" fmla="*/ 749325 h 779142"/>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0109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9365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1647 h 771647"/>
                <a:gd name="connsiteX1" fmla="*/ 154057 w 899491"/>
                <a:gd name="connsiteY1" fmla="*/ 289599 h 771647"/>
                <a:gd name="connsiteX2" fmla="*/ 289365 w 899491"/>
                <a:gd name="connsiteY2" fmla="*/ 84322 h 771647"/>
                <a:gd name="connsiteX3" fmla="*/ 462829 w 899491"/>
                <a:gd name="connsiteY3" fmla="*/ 41 h 771647"/>
                <a:gd name="connsiteX4" fmla="*/ 628200 w 899491"/>
                <a:gd name="connsiteY4" fmla="*/ 76422 h 771647"/>
                <a:gd name="connsiteX5" fmla="*/ 795131 w 899491"/>
                <a:gd name="connsiteY5" fmla="*/ 284630 h 771647"/>
                <a:gd name="connsiteX6" fmla="*/ 899491 w 899491"/>
                <a:gd name="connsiteY6" fmla="*/ 741830 h 771647"/>
                <a:gd name="connsiteX0" fmla="*/ 0 w 899491"/>
                <a:gd name="connsiteY0" fmla="*/ 771647 h 771647"/>
                <a:gd name="connsiteX1" fmla="*/ 154057 w 899491"/>
                <a:gd name="connsiteY1" fmla="*/ 289599 h 771647"/>
                <a:gd name="connsiteX2" fmla="*/ 289365 w 899491"/>
                <a:gd name="connsiteY2" fmla="*/ 84322 h 771647"/>
                <a:gd name="connsiteX3" fmla="*/ 473428 w 899491"/>
                <a:gd name="connsiteY3" fmla="*/ 41 h 771647"/>
                <a:gd name="connsiteX4" fmla="*/ 628200 w 899491"/>
                <a:gd name="connsiteY4" fmla="*/ 76422 h 771647"/>
                <a:gd name="connsiteX5" fmla="*/ 795131 w 899491"/>
                <a:gd name="connsiteY5" fmla="*/ 284630 h 771647"/>
                <a:gd name="connsiteX6" fmla="*/ 899491 w 899491"/>
                <a:gd name="connsiteY6" fmla="*/ 741830 h 771647"/>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65059 h 765059"/>
                <a:gd name="connsiteX1" fmla="*/ 154057 w 899491"/>
                <a:gd name="connsiteY1" fmla="*/ 283011 h 765059"/>
                <a:gd name="connsiteX2" fmla="*/ 289365 w 899491"/>
                <a:gd name="connsiteY2" fmla="*/ 77734 h 765059"/>
                <a:gd name="connsiteX3" fmla="*/ 470400 w 899491"/>
                <a:gd name="connsiteY3" fmla="*/ 73 h 765059"/>
                <a:gd name="connsiteX4" fmla="*/ 634256 w 899491"/>
                <a:gd name="connsiteY4" fmla="*/ 68509 h 765059"/>
                <a:gd name="connsiteX5" fmla="*/ 795131 w 899491"/>
                <a:gd name="connsiteY5" fmla="*/ 278042 h 765059"/>
                <a:gd name="connsiteX6" fmla="*/ 899491 w 899491"/>
                <a:gd name="connsiteY6" fmla="*/ 735242 h 76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91" h="765059">
                  <a:moveTo>
                    <a:pt x="0" y="765059"/>
                  </a:moveTo>
                  <a:cubicBezTo>
                    <a:pt x="34787" y="688031"/>
                    <a:pt x="78685" y="411391"/>
                    <a:pt x="154057" y="283011"/>
                  </a:cubicBezTo>
                  <a:cubicBezTo>
                    <a:pt x="203790" y="168457"/>
                    <a:pt x="239670" y="125773"/>
                    <a:pt x="289365" y="77734"/>
                  </a:cubicBezTo>
                  <a:cubicBezTo>
                    <a:pt x="339060" y="29695"/>
                    <a:pt x="412918" y="1610"/>
                    <a:pt x="470400" y="73"/>
                  </a:cubicBezTo>
                  <a:cubicBezTo>
                    <a:pt x="527882" y="-1464"/>
                    <a:pt x="577106" y="21298"/>
                    <a:pt x="634256" y="68509"/>
                  </a:cubicBezTo>
                  <a:cubicBezTo>
                    <a:pt x="691406" y="115720"/>
                    <a:pt x="750925" y="166920"/>
                    <a:pt x="795131" y="278042"/>
                  </a:cubicBezTo>
                  <a:cubicBezTo>
                    <a:pt x="839337" y="389164"/>
                    <a:pt x="899491" y="595680"/>
                    <a:pt x="899491" y="735242"/>
                  </a:cubicBezTo>
                </a:path>
              </a:pathLst>
            </a:custGeom>
            <a:no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2" name="Freeform: Shape 21">
              <a:extLst>
                <a:ext uri="{FF2B5EF4-FFF2-40B4-BE49-F238E27FC236}">
                  <a16:creationId xmlns:a16="http://schemas.microsoft.com/office/drawing/2014/main" id="{A3E22BF6-29ED-4B21-A064-D506DF8218FE}"/>
                </a:ext>
              </a:extLst>
            </p:cNvPr>
            <p:cNvSpPr/>
            <p:nvPr/>
          </p:nvSpPr>
          <p:spPr>
            <a:xfrm>
              <a:off x="3193973" y="5458646"/>
              <a:ext cx="743381" cy="969063"/>
            </a:xfrm>
            <a:custGeom>
              <a:avLst/>
              <a:gdLst>
                <a:gd name="connsiteX0" fmla="*/ 0 w 899491"/>
                <a:gd name="connsiteY0" fmla="*/ 781738 h 781738"/>
                <a:gd name="connsiteX1" fmla="*/ 452230 w 899491"/>
                <a:gd name="connsiteY1" fmla="*/ 11456 h 781738"/>
                <a:gd name="connsiteX2" fmla="*/ 824948 w 899491"/>
                <a:gd name="connsiteY2" fmla="*/ 349386 h 781738"/>
                <a:gd name="connsiteX3" fmla="*/ 899491 w 899491"/>
                <a:gd name="connsiteY3" fmla="*/ 751921 h 781738"/>
                <a:gd name="connsiteX0" fmla="*/ 0 w 899491"/>
                <a:gd name="connsiteY0" fmla="*/ 770381 h 770381"/>
                <a:gd name="connsiteX1" fmla="*/ 208722 w 899491"/>
                <a:gd name="connsiteY1" fmla="*/ 308212 h 770381"/>
                <a:gd name="connsiteX2" fmla="*/ 452230 w 899491"/>
                <a:gd name="connsiteY2" fmla="*/ 99 h 770381"/>
                <a:gd name="connsiteX3" fmla="*/ 824948 w 899491"/>
                <a:gd name="connsiteY3" fmla="*/ 338029 h 770381"/>
                <a:gd name="connsiteX4" fmla="*/ 899491 w 899491"/>
                <a:gd name="connsiteY4" fmla="*/ 740564 h 770381"/>
                <a:gd name="connsiteX0" fmla="*/ 0 w 899491"/>
                <a:gd name="connsiteY0" fmla="*/ 770418 h 770418"/>
                <a:gd name="connsiteX1" fmla="*/ 154057 w 899491"/>
                <a:gd name="connsiteY1" fmla="*/ 303279 h 770418"/>
                <a:gd name="connsiteX2" fmla="*/ 452230 w 899491"/>
                <a:gd name="connsiteY2" fmla="*/ 136 h 770418"/>
                <a:gd name="connsiteX3" fmla="*/ 824948 w 899491"/>
                <a:gd name="connsiteY3" fmla="*/ 338066 h 770418"/>
                <a:gd name="connsiteX4" fmla="*/ 899491 w 899491"/>
                <a:gd name="connsiteY4" fmla="*/ 740601 h 770418"/>
                <a:gd name="connsiteX0" fmla="*/ 0 w 899491"/>
                <a:gd name="connsiteY0" fmla="*/ 770576 h 770576"/>
                <a:gd name="connsiteX1" fmla="*/ 154057 w 899491"/>
                <a:gd name="connsiteY1" fmla="*/ 288528 h 770576"/>
                <a:gd name="connsiteX2" fmla="*/ 452230 w 899491"/>
                <a:gd name="connsiteY2" fmla="*/ 294 h 770576"/>
                <a:gd name="connsiteX3" fmla="*/ 824948 w 899491"/>
                <a:gd name="connsiteY3" fmla="*/ 338224 h 770576"/>
                <a:gd name="connsiteX4" fmla="*/ 899491 w 899491"/>
                <a:gd name="connsiteY4" fmla="*/ 740759 h 770576"/>
                <a:gd name="connsiteX0" fmla="*/ 0 w 899491"/>
                <a:gd name="connsiteY0" fmla="*/ 770286 h 770286"/>
                <a:gd name="connsiteX1" fmla="*/ 154057 w 899491"/>
                <a:gd name="connsiteY1" fmla="*/ 288238 h 770286"/>
                <a:gd name="connsiteX2" fmla="*/ 452230 w 899491"/>
                <a:gd name="connsiteY2" fmla="*/ 4 h 770286"/>
                <a:gd name="connsiteX3" fmla="*/ 795131 w 899491"/>
                <a:gd name="connsiteY3" fmla="*/ 283269 h 770286"/>
                <a:gd name="connsiteX4" fmla="*/ 899491 w 899491"/>
                <a:gd name="connsiteY4" fmla="*/ 740469 h 770286"/>
                <a:gd name="connsiteX0" fmla="*/ 0 w 899491"/>
                <a:gd name="connsiteY0" fmla="*/ 779142 h 779142"/>
                <a:gd name="connsiteX1" fmla="*/ 154057 w 899491"/>
                <a:gd name="connsiteY1" fmla="*/ 297094 h 779142"/>
                <a:gd name="connsiteX2" fmla="*/ 298400 w 899491"/>
                <a:gd name="connsiteY2" fmla="*/ 91817 h 779142"/>
                <a:gd name="connsiteX3" fmla="*/ 452230 w 899491"/>
                <a:gd name="connsiteY3" fmla="*/ 8860 h 779142"/>
                <a:gd name="connsiteX4" fmla="*/ 795131 w 899491"/>
                <a:gd name="connsiteY4" fmla="*/ 292125 h 779142"/>
                <a:gd name="connsiteX5" fmla="*/ 899491 w 899491"/>
                <a:gd name="connsiteY5" fmla="*/ 749325 h 779142"/>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0109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9365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91" h="770325">
                  <a:moveTo>
                    <a:pt x="0" y="770325"/>
                  </a:moveTo>
                  <a:cubicBezTo>
                    <a:pt x="34787" y="693297"/>
                    <a:pt x="78685" y="416657"/>
                    <a:pt x="154057" y="288277"/>
                  </a:cubicBezTo>
                  <a:cubicBezTo>
                    <a:pt x="203790" y="173723"/>
                    <a:pt x="239670" y="131039"/>
                    <a:pt x="289365" y="83000"/>
                  </a:cubicBezTo>
                  <a:cubicBezTo>
                    <a:pt x="339060" y="34961"/>
                    <a:pt x="395758" y="1360"/>
                    <a:pt x="452230" y="43"/>
                  </a:cubicBezTo>
                  <a:cubicBezTo>
                    <a:pt x="508702" y="-1274"/>
                    <a:pt x="571050" y="27889"/>
                    <a:pt x="628200" y="75100"/>
                  </a:cubicBezTo>
                  <a:cubicBezTo>
                    <a:pt x="685350" y="122311"/>
                    <a:pt x="749916" y="172407"/>
                    <a:pt x="795131" y="283308"/>
                  </a:cubicBezTo>
                  <a:cubicBezTo>
                    <a:pt x="840346" y="394209"/>
                    <a:pt x="899491" y="600946"/>
                    <a:pt x="899491" y="740508"/>
                  </a:cubicBezTo>
                </a:path>
              </a:pathLst>
            </a:custGeom>
            <a:no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 name="Oval 22">
              <a:extLst>
                <a:ext uri="{FF2B5EF4-FFF2-40B4-BE49-F238E27FC236}">
                  <a16:creationId xmlns:a16="http://schemas.microsoft.com/office/drawing/2014/main" id="{DFD292A5-D93C-45D6-AE6D-E3F6F0586055}"/>
                </a:ext>
              </a:extLst>
            </p:cNvPr>
            <p:cNvSpPr/>
            <p:nvPr/>
          </p:nvSpPr>
          <p:spPr>
            <a:xfrm rot="2287607">
              <a:off x="2949721" y="5337887"/>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4" name="Oval 23">
              <a:extLst>
                <a:ext uri="{FF2B5EF4-FFF2-40B4-BE49-F238E27FC236}">
                  <a16:creationId xmlns:a16="http://schemas.microsoft.com/office/drawing/2014/main" id="{3609CC08-1467-403A-AD86-4623B7330B54}"/>
                </a:ext>
              </a:extLst>
            </p:cNvPr>
            <p:cNvSpPr/>
            <p:nvPr/>
          </p:nvSpPr>
          <p:spPr>
            <a:xfrm rot="19072871">
              <a:off x="4033078" y="5325777"/>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5" name="Oval 24">
              <a:extLst>
                <a:ext uri="{FF2B5EF4-FFF2-40B4-BE49-F238E27FC236}">
                  <a16:creationId xmlns:a16="http://schemas.microsoft.com/office/drawing/2014/main" id="{FD40E9DA-F14A-4176-AE49-DE7024552264}"/>
                </a:ext>
              </a:extLst>
            </p:cNvPr>
            <p:cNvSpPr/>
            <p:nvPr/>
          </p:nvSpPr>
          <p:spPr>
            <a:xfrm rot="5767771">
              <a:off x="3063813" y="6306950"/>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6" name="Oval 25">
              <a:extLst>
                <a:ext uri="{FF2B5EF4-FFF2-40B4-BE49-F238E27FC236}">
                  <a16:creationId xmlns:a16="http://schemas.microsoft.com/office/drawing/2014/main" id="{94794269-B5CC-44C1-94BC-5D67E4E6B86D}"/>
                </a:ext>
              </a:extLst>
            </p:cNvPr>
            <p:cNvSpPr/>
            <p:nvPr/>
          </p:nvSpPr>
          <p:spPr>
            <a:xfrm rot="5008103">
              <a:off x="3906320" y="6306164"/>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pic>
        <p:nvPicPr>
          <p:cNvPr id="27" name="Picture 2" descr="Related image">
            <a:extLst>
              <a:ext uri="{FF2B5EF4-FFF2-40B4-BE49-F238E27FC236}">
                <a16:creationId xmlns:a16="http://schemas.microsoft.com/office/drawing/2014/main" id="{D82CA34D-1A07-4213-B8A2-C542AA867875}"/>
              </a:ext>
            </a:extLst>
          </p:cNvPr>
          <p:cNvPicPr>
            <a:picLocks noChangeAspect="1" noChangeArrowheads="1"/>
          </p:cNvPicPr>
          <p:nvPr/>
        </p:nvPicPr>
        <p:blipFill>
          <a:blip r:embed="rId3">
            <a:duotone>
              <a:prstClr val="black"/>
              <a:schemeClr val="bg2">
                <a:lumMod val="25000"/>
                <a:tint val="45000"/>
                <a:satMod val="400000"/>
              </a:schemeClr>
            </a:duotone>
            <a:extLst>
              <a:ext uri="{BEBA8EAE-BF5A-486C-A8C5-ECC9F3942E4B}">
                <a14:imgProps xmlns:a14="http://schemas.microsoft.com/office/drawing/2010/main">
                  <a14:imgLayer r:embed="rId4">
                    <a14:imgEffect>
                      <a14:backgroundRemoval t="10000" b="93111" l="10000" r="90000">
                        <a14:foregroundMark x1="22444" y1="50667" x2="24000" y2="38000"/>
                        <a14:foregroundMark x1="24000" y1="38000" x2="30889" y2="26667"/>
                        <a14:foregroundMark x1="30889" y1="26667" x2="40667" y2="21111"/>
                        <a14:foregroundMark x1="40667" y1="21111" x2="50000" y2="32444"/>
                        <a14:foregroundMark x1="50000" y1="32444" x2="49556" y2="58444"/>
                        <a14:foregroundMark x1="49556" y1="58444" x2="45333" y2="69778"/>
                        <a14:foregroundMark x1="45333" y1="69778" x2="56222" y2="78889"/>
                        <a14:foregroundMark x1="56222" y1="78889" x2="63333" y2="68667"/>
                        <a14:foregroundMark x1="63333" y1="68667" x2="58000" y2="44444"/>
                        <a14:foregroundMark x1="58000" y1="44444" x2="60000" y2="31111"/>
                        <a14:foregroundMark x1="60000" y1="31111" x2="70444" y2="26000"/>
                        <a14:foregroundMark x1="70444" y1="26000" x2="74444" y2="41778"/>
                        <a14:foregroundMark x1="43111" y1="53556" x2="41333" y2="66000"/>
                        <a14:foregroundMark x1="41333" y1="66000" x2="36889" y2="76444"/>
                        <a14:foregroundMark x1="36889" y1="76444" x2="40000" y2="87778"/>
                        <a14:foregroundMark x1="40000" y1="87778" x2="50000" y2="92667"/>
                        <a14:foregroundMark x1="50000" y1="92667" x2="61333" y2="91778"/>
                        <a14:foregroundMark x1="61333" y1="91778" x2="64000" y2="80667"/>
                        <a14:foregroundMark x1="64000" y1="80667" x2="63333" y2="78667"/>
                        <a14:foregroundMark x1="42444" y1="10222" x2="52667" y2="33111"/>
                        <a14:foregroundMark x1="52667" y1="33111" x2="52222" y2="73111"/>
                        <a14:foregroundMark x1="53778" y1="79556" x2="54222" y2="85111"/>
                        <a14:foregroundMark x1="29556" y1="93111" x2="40222" y2="92667"/>
                        <a14:foregroundMark x1="62667" y1="92889" x2="70889" y2="92000"/>
                        <a14:foregroundMark x1="42222" y1="46889" x2="48444" y2="46444"/>
                        <a14:foregroundMark x1="18889" y1="54222" x2="22000" y2="55111"/>
                        <a14:foregroundMark x1="32000" y1="19778" x2="36000" y2="15111"/>
                        <a14:foregroundMark x1="54222" y1="19778" x2="58667" y2="11556"/>
                        <a14:foregroundMark x1="59111" y1="30000" x2="70444" y2="28222"/>
                        <a14:foregroundMark x1="70444" y1="28222" x2="75778" y2="38889"/>
                        <a14:foregroundMark x1="75778" y1="38889" x2="76000" y2="45333"/>
                        <a14:foregroundMark x1="73556" y1="56000" x2="79556" y2="54889"/>
                        <a14:foregroundMark x1="57778" y1="27556" x2="62667" y2="17556"/>
                      </a14:backgroundRemoval>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9023" y="4215643"/>
            <a:ext cx="1753387" cy="21643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lated image">
            <a:extLst>
              <a:ext uri="{FF2B5EF4-FFF2-40B4-BE49-F238E27FC236}">
                <a16:creationId xmlns:a16="http://schemas.microsoft.com/office/drawing/2014/main" id="{CED04397-9129-4CD7-8C25-52DFB184A3A0}"/>
              </a:ext>
            </a:extLst>
          </p:cNvPr>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10000" b="93111" l="10000" r="90000">
                        <a14:foregroundMark x1="22444" y1="50667" x2="24000" y2="38000"/>
                        <a14:foregroundMark x1="24000" y1="38000" x2="30889" y2="26667"/>
                        <a14:foregroundMark x1="30889" y1="26667" x2="40667" y2="21111"/>
                        <a14:foregroundMark x1="40667" y1="21111" x2="50000" y2="32444"/>
                        <a14:foregroundMark x1="50000" y1="32444" x2="49556" y2="58444"/>
                        <a14:foregroundMark x1="49556" y1="58444" x2="45333" y2="69778"/>
                        <a14:foregroundMark x1="45333" y1="69778" x2="56222" y2="78889"/>
                        <a14:foregroundMark x1="56222" y1="78889" x2="63333" y2="68667"/>
                        <a14:foregroundMark x1="63333" y1="68667" x2="58000" y2="44444"/>
                        <a14:foregroundMark x1="58000" y1="44444" x2="60000" y2="31111"/>
                        <a14:foregroundMark x1="60000" y1="31111" x2="70444" y2="26000"/>
                        <a14:foregroundMark x1="70444" y1="26000" x2="74444" y2="41778"/>
                        <a14:foregroundMark x1="43111" y1="53556" x2="41333" y2="66000"/>
                        <a14:foregroundMark x1="41333" y1="66000" x2="36889" y2="76444"/>
                        <a14:foregroundMark x1="36889" y1="76444" x2="40000" y2="87778"/>
                        <a14:foregroundMark x1="40000" y1="87778" x2="50000" y2="92667"/>
                        <a14:foregroundMark x1="50000" y1="92667" x2="61333" y2="91778"/>
                        <a14:foregroundMark x1="61333" y1="91778" x2="64000" y2="80667"/>
                        <a14:foregroundMark x1="64000" y1="80667" x2="63333" y2="78667"/>
                        <a14:foregroundMark x1="42444" y1="10222" x2="52667" y2="33111"/>
                        <a14:foregroundMark x1="52667" y1="33111" x2="52222" y2="73111"/>
                        <a14:foregroundMark x1="53778" y1="79556" x2="54222" y2="85111"/>
                        <a14:foregroundMark x1="29556" y1="93111" x2="40222" y2="92667"/>
                        <a14:foregroundMark x1="62667" y1="92889" x2="70889" y2="92000"/>
                        <a14:foregroundMark x1="42222" y1="46889" x2="48444" y2="46444"/>
                        <a14:foregroundMark x1="18889" y1="54222" x2="22000" y2="55111"/>
                        <a14:foregroundMark x1="32000" y1="19778" x2="36000" y2="15111"/>
                        <a14:foregroundMark x1="54222" y1="19778" x2="58667" y2="11556"/>
                        <a14:foregroundMark x1="59111" y1="30000" x2="70444" y2="28222"/>
                        <a14:foregroundMark x1="70444" y1="28222" x2="75778" y2="38889"/>
                        <a14:foregroundMark x1="75778" y1="38889" x2="76000" y2="45333"/>
                        <a14:foregroundMark x1="73556" y1="56000" x2="79556" y2="54889"/>
                        <a14:foregroundMark x1="57778" y1="27556" x2="62667" y2="17556"/>
                      </a14:backgroundRemoval>
                    </a14:imgEffect>
                  </a14:imgLayer>
                </a14:imgProps>
              </a:ext>
              <a:ext uri="{28A0092B-C50C-407E-A947-70E740481C1C}">
                <a14:useLocalDpi xmlns:a14="http://schemas.microsoft.com/office/drawing/2010/main" val="0"/>
              </a:ext>
            </a:extLst>
          </a:blip>
          <a:srcRect/>
          <a:stretch>
            <a:fillRect/>
          </a:stretch>
        </p:blipFill>
        <p:spPr bwMode="auto">
          <a:xfrm>
            <a:off x="4819121" y="4215642"/>
            <a:ext cx="1753387" cy="216435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17208E2-7741-4D5C-B3D6-82DE1276FC5A}"/>
              </a:ext>
            </a:extLst>
          </p:cNvPr>
          <p:cNvSpPr txBox="1"/>
          <p:nvPr/>
        </p:nvSpPr>
        <p:spPr>
          <a:xfrm>
            <a:off x="4297653" y="599468"/>
            <a:ext cx="4136409" cy="461665"/>
          </a:xfrm>
          <a:prstGeom prst="rect">
            <a:avLst/>
          </a:prstGeom>
          <a:noFill/>
        </p:spPr>
        <p:txBody>
          <a:bodyPr wrap="square" rtlCol="0">
            <a:spAutoFit/>
          </a:bodyPr>
          <a:lstStyle/>
          <a:p>
            <a:pPr algn="l"/>
            <a:r>
              <a:rPr lang="en-US" sz="2400" cap="all" dirty="0">
                <a:solidFill>
                  <a:schemeClr val="accent4">
                    <a:lumMod val="60000"/>
                    <a:lumOff val="40000"/>
                  </a:schemeClr>
                </a:solidFill>
              </a:rPr>
              <a:t>Sanctification</a:t>
            </a:r>
            <a:r>
              <a:rPr lang="en-US" sz="2400" dirty="0">
                <a:solidFill>
                  <a:schemeClr val="accent4">
                    <a:lumMod val="60000"/>
                    <a:lumOff val="40000"/>
                  </a:schemeClr>
                </a:solidFill>
              </a:rPr>
              <a:t> </a:t>
            </a:r>
            <a:r>
              <a:rPr lang="en-US" sz="2400" dirty="0">
                <a:solidFill>
                  <a:schemeClr val="bg1"/>
                </a:solidFill>
              </a:rPr>
              <a:t>~ 1 Cor. 1:18</a:t>
            </a:r>
          </a:p>
        </p:txBody>
      </p:sp>
      <p:grpSp>
        <p:nvGrpSpPr>
          <p:cNvPr id="5" name="Group 4">
            <a:extLst>
              <a:ext uri="{FF2B5EF4-FFF2-40B4-BE49-F238E27FC236}">
                <a16:creationId xmlns:a16="http://schemas.microsoft.com/office/drawing/2014/main" id="{884A118C-FA09-4196-8F52-D1A2D8C75A8E}"/>
              </a:ext>
            </a:extLst>
          </p:cNvPr>
          <p:cNvGrpSpPr/>
          <p:nvPr/>
        </p:nvGrpSpPr>
        <p:grpSpPr>
          <a:xfrm>
            <a:off x="4830044" y="3809306"/>
            <a:ext cx="1753387" cy="2712934"/>
            <a:chOff x="4075049" y="3816610"/>
            <a:chExt cx="1753387" cy="2712934"/>
          </a:xfrm>
        </p:grpSpPr>
        <p:grpSp>
          <p:nvGrpSpPr>
            <p:cNvPr id="30" name="Group 29">
              <a:extLst>
                <a:ext uri="{FF2B5EF4-FFF2-40B4-BE49-F238E27FC236}">
                  <a16:creationId xmlns:a16="http://schemas.microsoft.com/office/drawing/2014/main" id="{A85A2FE6-6B05-4993-8E56-60B10C653422}"/>
                </a:ext>
              </a:extLst>
            </p:cNvPr>
            <p:cNvGrpSpPr/>
            <p:nvPr/>
          </p:nvGrpSpPr>
          <p:grpSpPr>
            <a:xfrm>
              <a:off x="4340771" y="3816610"/>
              <a:ext cx="1227421" cy="2712934"/>
              <a:chOff x="2949721" y="3786807"/>
              <a:chExt cx="1227421" cy="2712934"/>
            </a:xfrm>
          </p:grpSpPr>
          <p:sp>
            <p:nvSpPr>
              <p:cNvPr id="31" name="Oval 30">
                <a:extLst>
                  <a:ext uri="{FF2B5EF4-FFF2-40B4-BE49-F238E27FC236}">
                    <a16:creationId xmlns:a16="http://schemas.microsoft.com/office/drawing/2014/main" id="{20558AEE-2047-4B82-9154-5161669889BA}"/>
                  </a:ext>
                </a:extLst>
              </p:cNvPr>
              <p:cNvSpPr/>
              <p:nvPr/>
            </p:nvSpPr>
            <p:spPr>
              <a:xfrm>
                <a:off x="3334578" y="3786807"/>
                <a:ext cx="491987" cy="591379"/>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A45F5CB-248D-4D30-B52E-2264B2952FAA}"/>
                  </a:ext>
                </a:extLst>
              </p:cNvPr>
              <p:cNvSpPr/>
              <p:nvPr/>
            </p:nvSpPr>
            <p:spPr>
              <a:xfrm>
                <a:off x="3314948" y="4531054"/>
                <a:ext cx="511617" cy="865839"/>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7E6B01-C9F3-42EC-9F79-48FA5D9D96A9}"/>
                  </a:ext>
                </a:extLst>
              </p:cNvPr>
              <p:cNvSpPr/>
              <p:nvPr/>
            </p:nvSpPr>
            <p:spPr>
              <a:xfrm>
                <a:off x="3065973" y="4439938"/>
                <a:ext cx="989440" cy="956953"/>
              </a:xfrm>
              <a:custGeom>
                <a:avLst/>
                <a:gdLst>
                  <a:gd name="connsiteX0" fmla="*/ 0 w 899491"/>
                  <a:gd name="connsiteY0" fmla="*/ 781738 h 781738"/>
                  <a:gd name="connsiteX1" fmla="*/ 452230 w 899491"/>
                  <a:gd name="connsiteY1" fmla="*/ 11456 h 781738"/>
                  <a:gd name="connsiteX2" fmla="*/ 824948 w 899491"/>
                  <a:gd name="connsiteY2" fmla="*/ 349386 h 781738"/>
                  <a:gd name="connsiteX3" fmla="*/ 899491 w 899491"/>
                  <a:gd name="connsiteY3" fmla="*/ 751921 h 781738"/>
                  <a:gd name="connsiteX0" fmla="*/ 0 w 899491"/>
                  <a:gd name="connsiteY0" fmla="*/ 770381 h 770381"/>
                  <a:gd name="connsiteX1" fmla="*/ 208722 w 899491"/>
                  <a:gd name="connsiteY1" fmla="*/ 308212 h 770381"/>
                  <a:gd name="connsiteX2" fmla="*/ 452230 w 899491"/>
                  <a:gd name="connsiteY2" fmla="*/ 99 h 770381"/>
                  <a:gd name="connsiteX3" fmla="*/ 824948 w 899491"/>
                  <a:gd name="connsiteY3" fmla="*/ 338029 h 770381"/>
                  <a:gd name="connsiteX4" fmla="*/ 899491 w 899491"/>
                  <a:gd name="connsiteY4" fmla="*/ 740564 h 770381"/>
                  <a:gd name="connsiteX0" fmla="*/ 0 w 899491"/>
                  <a:gd name="connsiteY0" fmla="*/ 770418 h 770418"/>
                  <a:gd name="connsiteX1" fmla="*/ 154057 w 899491"/>
                  <a:gd name="connsiteY1" fmla="*/ 303279 h 770418"/>
                  <a:gd name="connsiteX2" fmla="*/ 452230 w 899491"/>
                  <a:gd name="connsiteY2" fmla="*/ 136 h 770418"/>
                  <a:gd name="connsiteX3" fmla="*/ 824948 w 899491"/>
                  <a:gd name="connsiteY3" fmla="*/ 338066 h 770418"/>
                  <a:gd name="connsiteX4" fmla="*/ 899491 w 899491"/>
                  <a:gd name="connsiteY4" fmla="*/ 740601 h 770418"/>
                  <a:gd name="connsiteX0" fmla="*/ 0 w 899491"/>
                  <a:gd name="connsiteY0" fmla="*/ 770576 h 770576"/>
                  <a:gd name="connsiteX1" fmla="*/ 154057 w 899491"/>
                  <a:gd name="connsiteY1" fmla="*/ 288528 h 770576"/>
                  <a:gd name="connsiteX2" fmla="*/ 452230 w 899491"/>
                  <a:gd name="connsiteY2" fmla="*/ 294 h 770576"/>
                  <a:gd name="connsiteX3" fmla="*/ 824948 w 899491"/>
                  <a:gd name="connsiteY3" fmla="*/ 338224 h 770576"/>
                  <a:gd name="connsiteX4" fmla="*/ 899491 w 899491"/>
                  <a:gd name="connsiteY4" fmla="*/ 740759 h 770576"/>
                  <a:gd name="connsiteX0" fmla="*/ 0 w 899491"/>
                  <a:gd name="connsiteY0" fmla="*/ 770286 h 770286"/>
                  <a:gd name="connsiteX1" fmla="*/ 154057 w 899491"/>
                  <a:gd name="connsiteY1" fmla="*/ 288238 h 770286"/>
                  <a:gd name="connsiteX2" fmla="*/ 452230 w 899491"/>
                  <a:gd name="connsiteY2" fmla="*/ 4 h 770286"/>
                  <a:gd name="connsiteX3" fmla="*/ 795131 w 899491"/>
                  <a:gd name="connsiteY3" fmla="*/ 283269 h 770286"/>
                  <a:gd name="connsiteX4" fmla="*/ 899491 w 899491"/>
                  <a:gd name="connsiteY4" fmla="*/ 740469 h 770286"/>
                  <a:gd name="connsiteX0" fmla="*/ 0 w 899491"/>
                  <a:gd name="connsiteY0" fmla="*/ 779142 h 779142"/>
                  <a:gd name="connsiteX1" fmla="*/ 154057 w 899491"/>
                  <a:gd name="connsiteY1" fmla="*/ 297094 h 779142"/>
                  <a:gd name="connsiteX2" fmla="*/ 298400 w 899491"/>
                  <a:gd name="connsiteY2" fmla="*/ 91817 h 779142"/>
                  <a:gd name="connsiteX3" fmla="*/ 452230 w 899491"/>
                  <a:gd name="connsiteY3" fmla="*/ 8860 h 779142"/>
                  <a:gd name="connsiteX4" fmla="*/ 795131 w 899491"/>
                  <a:gd name="connsiteY4" fmla="*/ 292125 h 779142"/>
                  <a:gd name="connsiteX5" fmla="*/ 899491 w 899491"/>
                  <a:gd name="connsiteY5" fmla="*/ 749325 h 779142"/>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0109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9365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1647 h 771647"/>
                  <a:gd name="connsiteX1" fmla="*/ 154057 w 899491"/>
                  <a:gd name="connsiteY1" fmla="*/ 289599 h 771647"/>
                  <a:gd name="connsiteX2" fmla="*/ 289365 w 899491"/>
                  <a:gd name="connsiteY2" fmla="*/ 84322 h 771647"/>
                  <a:gd name="connsiteX3" fmla="*/ 462829 w 899491"/>
                  <a:gd name="connsiteY3" fmla="*/ 41 h 771647"/>
                  <a:gd name="connsiteX4" fmla="*/ 628200 w 899491"/>
                  <a:gd name="connsiteY4" fmla="*/ 76422 h 771647"/>
                  <a:gd name="connsiteX5" fmla="*/ 795131 w 899491"/>
                  <a:gd name="connsiteY5" fmla="*/ 284630 h 771647"/>
                  <a:gd name="connsiteX6" fmla="*/ 899491 w 899491"/>
                  <a:gd name="connsiteY6" fmla="*/ 741830 h 771647"/>
                  <a:gd name="connsiteX0" fmla="*/ 0 w 899491"/>
                  <a:gd name="connsiteY0" fmla="*/ 771647 h 771647"/>
                  <a:gd name="connsiteX1" fmla="*/ 154057 w 899491"/>
                  <a:gd name="connsiteY1" fmla="*/ 289599 h 771647"/>
                  <a:gd name="connsiteX2" fmla="*/ 289365 w 899491"/>
                  <a:gd name="connsiteY2" fmla="*/ 84322 h 771647"/>
                  <a:gd name="connsiteX3" fmla="*/ 473428 w 899491"/>
                  <a:gd name="connsiteY3" fmla="*/ 41 h 771647"/>
                  <a:gd name="connsiteX4" fmla="*/ 628200 w 899491"/>
                  <a:gd name="connsiteY4" fmla="*/ 76422 h 771647"/>
                  <a:gd name="connsiteX5" fmla="*/ 795131 w 899491"/>
                  <a:gd name="connsiteY5" fmla="*/ 284630 h 771647"/>
                  <a:gd name="connsiteX6" fmla="*/ 899491 w 899491"/>
                  <a:gd name="connsiteY6" fmla="*/ 741830 h 771647"/>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71663 h 771663"/>
                  <a:gd name="connsiteX1" fmla="*/ 154057 w 899491"/>
                  <a:gd name="connsiteY1" fmla="*/ 289615 h 771663"/>
                  <a:gd name="connsiteX2" fmla="*/ 289365 w 899491"/>
                  <a:gd name="connsiteY2" fmla="*/ 84338 h 771663"/>
                  <a:gd name="connsiteX3" fmla="*/ 473428 w 899491"/>
                  <a:gd name="connsiteY3" fmla="*/ 57 h 771663"/>
                  <a:gd name="connsiteX4" fmla="*/ 634256 w 899491"/>
                  <a:gd name="connsiteY4" fmla="*/ 75113 h 771663"/>
                  <a:gd name="connsiteX5" fmla="*/ 795131 w 899491"/>
                  <a:gd name="connsiteY5" fmla="*/ 284646 h 771663"/>
                  <a:gd name="connsiteX6" fmla="*/ 899491 w 899491"/>
                  <a:gd name="connsiteY6" fmla="*/ 741846 h 771663"/>
                  <a:gd name="connsiteX0" fmla="*/ 0 w 899491"/>
                  <a:gd name="connsiteY0" fmla="*/ 765059 h 765059"/>
                  <a:gd name="connsiteX1" fmla="*/ 154057 w 899491"/>
                  <a:gd name="connsiteY1" fmla="*/ 283011 h 765059"/>
                  <a:gd name="connsiteX2" fmla="*/ 289365 w 899491"/>
                  <a:gd name="connsiteY2" fmla="*/ 77734 h 765059"/>
                  <a:gd name="connsiteX3" fmla="*/ 470400 w 899491"/>
                  <a:gd name="connsiteY3" fmla="*/ 73 h 765059"/>
                  <a:gd name="connsiteX4" fmla="*/ 634256 w 899491"/>
                  <a:gd name="connsiteY4" fmla="*/ 68509 h 765059"/>
                  <a:gd name="connsiteX5" fmla="*/ 795131 w 899491"/>
                  <a:gd name="connsiteY5" fmla="*/ 278042 h 765059"/>
                  <a:gd name="connsiteX6" fmla="*/ 899491 w 899491"/>
                  <a:gd name="connsiteY6" fmla="*/ 735242 h 76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91" h="765059">
                    <a:moveTo>
                      <a:pt x="0" y="765059"/>
                    </a:moveTo>
                    <a:cubicBezTo>
                      <a:pt x="34787" y="688031"/>
                      <a:pt x="78685" y="411391"/>
                      <a:pt x="154057" y="283011"/>
                    </a:cubicBezTo>
                    <a:cubicBezTo>
                      <a:pt x="203790" y="168457"/>
                      <a:pt x="239670" y="125773"/>
                      <a:pt x="289365" y="77734"/>
                    </a:cubicBezTo>
                    <a:cubicBezTo>
                      <a:pt x="339060" y="29695"/>
                      <a:pt x="412918" y="1610"/>
                      <a:pt x="470400" y="73"/>
                    </a:cubicBezTo>
                    <a:cubicBezTo>
                      <a:pt x="527882" y="-1464"/>
                      <a:pt x="577106" y="21298"/>
                      <a:pt x="634256" y="68509"/>
                    </a:cubicBezTo>
                    <a:cubicBezTo>
                      <a:pt x="691406" y="115720"/>
                      <a:pt x="750925" y="166920"/>
                      <a:pt x="795131" y="278042"/>
                    </a:cubicBezTo>
                    <a:cubicBezTo>
                      <a:pt x="839337" y="389164"/>
                      <a:pt x="899491" y="595680"/>
                      <a:pt x="899491" y="735242"/>
                    </a:cubicBezTo>
                  </a:path>
                </a:pathLst>
              </a:custGeom>
              <a:no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3F4802A-FAC8-4CB4-9CE6-3BE14E954EB6}"/>
                  </a:ext>
                </a:extLst>
              </p:cNvPr>
              <p:cNvSpPr/>
              <p:nvPr/>
            </p:nvSpPr>
            <p:spPr>
              <a:xfrm>
                <a:off x="3193973" y="5458646"/>
                <a:ext cx="743381" cy="969063"/>
              </a:xfrm>
              <a:custGeom>
                <a:avLst/>
                <a:gdLst>
                  <a:gd name="connsiteX0" fmla="*/ 0 w 899491"/>
                  <a:gd name="connsiteY0" fmla="*/ 781738 h 781738"/>
                  <a:gd name="connsiteX1" fmla="*/ 452230 w 899491"/>
                  <a:gd name="connsiteY1" fmla="*/ 11456 h 781738"/>
                  <a:gd name="connsiteX2" fmla="*/ 824948 w 899491"/>
                  <a:gd name="connsiteY2" fmla="*/ 349386 h 781738"/>
                  <a:gd name="connsiteX3" fmla="*/ 899491 w 899491"/>
                  <a:gd name="connsiteY3" fmla="*/ 751921 h 781738"/>
                  <a:gd name="connsiteX0" fmla="*/ 0 w 899491"/>
                  <a:gd name="connsiteY0" fmla="*/ 770381 h 770381"/>
                  <a:gd name="connsiteX1" fmla="*/ 208722 w 899491"/>
                  <a:gd name="connsiteY1" fmla="*/ 308212 h 770381"/>
                  <a:gd name="connsiteX2" fmla="*/ 452230 w 899491"/>
                  <a:gd name="connsiteY2" fmla="*/ 99 h 770381"/>
                  <a:gd name="connsiteX3" fmla="*/ 824948 w 899491"/>
                  <a:gd name="connsiteY3" fmla="*/ 338029 h 770381"/>
                  <a:gd name="connsiteX4" fmla="*/ 899491 w 899491"/>
                  <a:gd name="connsiteY4" fmla="*/ 740564 h 770381"/>
                  <a:gd name="connsiteX0" fmla="*/ 0 w 899491"/>
                  <a:gd name="connsiteY0" fmla="*/ 770418 h 770418"/>
                  <a:gd name="connsiteX1" fmla="*/ 154057 w 899491"/>
                  <a:gd name="connsiteY1" fmla="*/ 303279 h 770418"/>
                  <a:gd name="connsiteX2" fmla="*/ 452230 w 899491"/>
                  <a:gd name="connsiteY2" fmla="*/ 136 h 770418"/>
                  <a:gd name="connsiteX3" fmla="*/ 824948 w 899491"/>
                  <a:gd name="connsiteY3" fmla="*/ 338066 h 770418"/>
                  <a:gd name="connsiteX4" fmla="*/ 899491 w 899491"/>
                  <a:gd name="connsiteY4" fmla="*/ 740601 h 770418"/>
                  <a:gd name="connsiteX0" fmla="*/ 0 w 899491"/>
                  <a:gd name="connsiteY0" fmla="*/ 770576 h 770576"/>
                  <a:gd name="connsiteX1" fmla="*/ 154057 w 899491"/>
                  <a:gd name="connsiteY1" fmla="*/ 288528 h 770576"/>
                  <a:gd name="connsiteX2" fmla="*/ 452230 w 899491"/>
                  <a:gd name="connsiteY2" fmla="*/ 294 h 770576"/>
                  <a:gd name="connsiteX3" fmla="*/ 824948 w 899491"/>
                  <a:gd name="connsiteY3" fmla="*/ 338224 h 770576"/>
                  <a:gd name="connsiteX4" fmla="*/ 899491 w 899491"/>
                  <a:gd name="connsiteY4" fmla="*/ 740759 h 770576"/>
                  <a:gd name="connsiteX0" fmla="*/ 0 w 899491"/>
                  <a:gd name="connsiteY0" fmla="*/ 770286 h 770286"/>
                  <a:gd name="connsiteX1" fmla="*/ 154057 w 899491"/>
                  <a:gd name="connsiteY1" fmla="*/ 288238 h 770286"/>
                  <a:gd name="connsiteX2" fmla="*/ 452230 w 899491"/>
                  <a:gd name="connsiteY2" fmla="*/ 4 h 770286"/>
                  <a:gd name="connsiteX3" fmla="*/ 795131 w 899491"/>
                  <a:gd name="connsiteY3" fmla="*/ 283269 h 770286"/>
                  <a:gd name="connsiteX4" fmla="*/ 899491 w 899491"/>
                  <a:gd name="connsiteY4" fmla="*/ 740469 h 770286"/>
                  <a:gd name="connsiteX0" fmla="*/ 0 w 899491"/>
                  <a:gd name="connsiteY0" fmla="*/ 779142 h 779142"/>
                  <a:gd name="connsiteX1" fmla="*/ 154057 w 899491"/>
                  <a:gd name="connsiteY1" fmla="*/ 297094 h 779142"/>
                  <a:gd name="connsiteX2" fmla="*/ 298400 w 899491"/>
                  <a:gd name="connsiteY2" fmla="*/ 91817 h 779142"/>
                  <a:gd name="connsiteX3" fmla="*/ 452230 w 899491"/>
                  <a:gd name="connsiteY3" fmla="*/ 8860 h 779142"/>
                  <a:gd name="connsiteX4" fmla="*/ 795131 w 899491"/>
                  <a:gd name="connsiteY4" fmla="*/ 292125 h 779142"/>
                  <a:gd name="connsiteX5" fmla="*/ 899491 w 899491"/>
                  <a:gd name="connsiteY5" fmla="*/ 749325 h 779142"/>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0109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98400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14646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3682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0329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 name="connsiteX0" fmla="*/ 0 w 899491"/>
                  <a:gd name="connsiteY0" fmla="*/ 770325 h 770325"/>
                  <a:gd name="connsiteX1" fmla="*/ 154057 w 899491"/>
                  <a:gd name="connsiteY1" fmla="*/ 288277 h 770325"/>
                  <a:gd name="connsiteX2" fmla="*/ 289365 w 899491"/>
                  <a:gd name="connsiteY2" fmla="*/ 83000 h 770325"/>
                  <a:gd name="connsiteX3" fmla="*/ 452230 w 899491"/>
                  <a:gd name="connsiteY3" fmla="*/ 43 h 770325"/>
                  <a:gd name="connsiteX4" fmla="*/ 628200 w 899491"/>
                  <a:gd name="connsiteY4" fmla="*/ 75100 h 770325"/>
                  <a:gd name="connsiteX5" fmla="*/ 795131 w 899491"/>
                  <a:gd name="connsiteY5" fmla="*/ 283308 h 770325"/>
                  <a:gd name="connsiteX6" fmla="*/ 899491 w 899491"/>
                  <a:gd name="connsiteY6" fmla="*/ 740508 h 7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91" h="770325">
                    <a:moveTo>
                      <a:pt x="0" y="770325"/>
                    </a:moveTo>
                    <a:cubicBezTo>
                      <a:pt x="34787" y="693297"/>
                      <a:pt x="78685" y="416657"/>
                      <a:pt x="154057" y="288277"/>
                    </a:cubicBezTo>
                    <a:cubicBezTo>
                      <a:pt x="203790" y="173723"/>
                      <a:pt x="239670" y="131039"/>
                      <a:pt x="289365" y="83000"/>
                    </a:cubicBezTo>
                    <a:cubicBezTo>
                      <a:pt x="339060" y="34961"/>
                      <a:pt x="395758" y="1360"/>
                      <a:pt x="452230" y="43"/>
                    </a:cubicBezTo>
                    <a:cubicBezTo>
                      <a:pt x="508702" y="-1274"/>
                      <a:pt x="571050" y="27889"/>
                      <a:pt x="628200" y="75100"/>
                    </a:cubicBezTo>
                    <a:cubicBezTo>
                      <a:pt x="685350" y="122311"/>
                      <a:pt x="749916" y="172407"/>
                      <a:pt x="795131" y="283308"/>
                    </a:cubicBezTo>
                    <a:cubicBezTo>
                      <a:pt x="840346" y="394209"/>
                      <a:pt x="899491" y="600946"/>
                      <a:pt x="899491" y="740508"/>
                    </a:cubicBezTo>
                  </a:path>
                </a:pathLst>
              </a:custGeom>
              <a:no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93ED659-FE1B-4107-A1EB-70872D2D3267}"/>
                  </a:ext>
                </a:extLst>
              </p:cNvPr>
              <p:cNvSpPr/>
              <p:nvPr/>
            </p:nvSpPr>
            <p:spPr>
              <a:xfrm rot="2287607">
                <a:off x="2949721" y="5337887"/>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B6AC19F-1BE9-45EA-9DF3-FA118C869CF8}"/>
                  </a:ext>
                </a:extLst>
              </p:cNvPr>
              <p:cNvSpPr/>
              <p:nvPr/>
            </p:nvSpPr>
            <p:spPr>
              <a:xfrm rot="19072871">
                <a:off x="4033078" y="5325777"/>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3EB7375-0864-4D81-BBD4-6EE7308988E4}"/>
                  </a:ext>
                </a:extLst>
              </p:cNvPr>
              <p:cNvSpPr/>
              <p:nvPr/>
            </p:nvSpPr>
            <p:spPr>
              <a:xfrm rot="5767771">
                <a:off x="3063813" y="6306950"/>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50A8C06-A9E5-426E-9574-95CC1F02A0B6}"/>
                  </a:ext>
                </a:extLst>
              </p:cNvPr>
              <p:cNvSpPr/>
              <p:nvPr/>
            </p:nvSpPr>
            <p:spPr>
              <a:xfrm rot="5008103">
                <a:off x="3906320" y="6306164"/>
                <a:ext cx="144064" cy="241517"/>
              </a:xfrm>
              <a:prstGeom prst="ellipse">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2" descr="Related image">
              <a:extLst>
                <a:ext uri="{FF2B5EF4-FFF2-40B4-BE49-F238E27FC236}">
                  <a16:creationId xmlns:a16="http://schemas.microsoft.com/office/drawing/2014/main" id="{5BFEDE1D-08E9-4D97-B51D-3FFF1C986114}"/>
                </a:ext>
              </a:extLst>
            </p:cNvPr>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10000" b="93111" l="10000" r="90000">
                          <a14:foregroundMark x1="22444" y1="50667" x2="24000" y2="38000"/>
                          <a14:foregroundMark x1="24000" y1="38000" x2="30889" y2="26667"/>
                          <a14:foregroundMark x1="30889" y1="26667" x2="40667" y2="21111"/>
                          <a14:foregroundMark x1="40667" y1="21111" x2="50000" y2="32444"/>
                          <a14:foregroundMark x1="50000" y1="32444" x2="49556" y2="58444"/>
                          <a14:foregroundMark x1="49556" y1="58444" x2="45333" y2="69778"/>
                          <a14:foregroundMark x1="45333" y1="69778" x2="56222" y2="78889"/>
                          <a14:foregroundMark x1="56222" y1="78889" x2="63333" y2="68667"/>
                          <a14:foregroundMark x1="63333" y1="68667" x2="58000" y2="44444"/>
                          <a14:foregroundMark x1="58000" y1="44444" x2="60000" y2="31111"/>
                          <a14:foregroundMark x1="60000" y1="31111" x2="70444" y2="26000"/>
                          <a14:foregroundMark x1="70444" y1="26000" x2="74444" y2="41778"/>
                          <a14:foregroundMark x1="43111" y1="53556" x2="41333" y2="66000"/>
                          <a14:foregroundMark x1="41333" y1="66000" x2="36889" y2="76444"/>
                          <a14:foregroundMark x1="36889" y1="76444" x2="40000" y2="87778"/>
                          <a14:foregroundMark x1="40000" y1="87778" x2="50000" y2="92667"/>
                          <a14:foregroundMark x1="50000" y1="92667" x2="61333" y2="91778"/>
                          <a14:foregroundMark x1="61333" y1="91778" x2="64000" y2="80667"/>
                          <a14:foregroundMark x1="64000" y1="80667" x2="63333" y2="78667"/>
                          <a14:foregroundMark x1="42444" y1="10222" x2="52667" y2="33111"/>
                          <a14:foregroundMark x1="52667" y1="33111" x2="52222" y2="73111"/>
                          <a14:foregroundMark x1="53778" y1="79556" x2="54222" y2="85111"/>
                          <a14:foregroundMark x1="29556" y1="93111" x2="40222" y2="92667"/>
                          <a14:foregroundMark x1="62667" y1="92889" x2="70889" y2="92000"/>
                          <a14:foregroundMark x1="42222" y1="46889" x2="48444" y2="46444"/>
                          <a14:foregroundMark x1="18889" y1="54222" x2="22000" y2="55111"/>
                          <a14:foregroundMark x1="32000" y1="19778" x2="36000" y2="15111"/>
                          <a14:foregroundMark x1="54222" y1="19778" x2="58667" y2="11556"/>
                          <a14:foregroundMark x1="59111" y1="30000" x2="70444" y2="28222"/>
                          <a14:foregroundMark x1="70444" y1="28222" x2="75778" y2="38889"/>
                          <a14:foregroundMark x1="75778" y1="38889" x2="76000" y2="45333"/>
                          <a14:foregroundMark x1="73556" y1="56000" x2="79556" y2="54889"/>
                          <a14:foregroundMark x1="57778" y1="27556" x2="62667" y2="17556"/>
                        </a14:backgroundRemoval>
                      </a14:imgEffect>
                    </a14:imgLayer>
                  </a14:imgProps>
                </a:ext>
                <a:ext uri="{28A0092B-C50C-407E-A947-70E740481C1C}">
                  <a14:useLocalDpi xmlns:a14="http://schemas.microsoft.com/office/drawing/2010/main" val="0"/>
                </a:ext>
              </a:extLst>
            </a:blip>
            <a:srcRect/>
            <a:stretch>
              <a:fillRect/>
            </a:stretch>
          </p:blipFill>
          <p:spPr bwMode="auto">
            <a:xfrm>
              <a:off x="4075049" y="4210880"/>
              <a:ext cx="1753387" cy="21643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507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17"/>
                                        </p:tgtEl>
                                        <p:attrNameLst>
                                          <p:attrName>style.color</p:attrName>
                                        </p:attrNameLst>
                                      </p:cBhvr>
                                      <p:to>
                                        <a:schemeClr val="accent2"/>
                                      </p:to>
                                    </p:animClr>
                                  </p:childTnLst>
                                </p:cTn>
                              </p:par>
                              <p:par>
                                <p:cTn id="10" presetID="3" presetClass="emph" presetSubtype="2" fill="hold" grpId="0" nodeType="withEffect">
                                  <p:stCondLst>
                                    <p:cond delay="0"/>
                                  </p:stCondLst>
                                  <p:childTnLst>
                                    <p:animClr clrSpc="rgb" dir="cw">
                                      <p:cBhvr override="childStyle">
                                        <p:cTn id="11" dur="500" fill="hold"/>
                                        <p:tgtEl>
                                          <p:spTgt spid="16"/>
                                        </p:tgtEl>
                                        <p:attrNameLst>
                                          <p:attrName>style.color</p:attrName>
                                        </p:attrNameLst>
                                      </p:cBhvr>
                                      <p:to>
                                        <a:schemeClr val="accent2"/>
                                      </p:to>
                                    </p:animClr>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10" presetClass="entr" presetSubtype="0" fill="hold" nodeType="after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1.66667E-6 4.44444E-6 L 0.46059 -0.00301 " pathEditMode="relative" rAng="0" ptsTypes="AA">
                                      <p:cBhvr>
                                        <p:cTn id="27" dur="2000" fill="hold"/>
                                        <p:tgtEl>
                                          <p:spTgt spid="18"/>
                                        </p:tgtEl>
                                        <p:attrNameLst>
                                          <p:attrName>ppt_x</p:attrName>
                                          <p:attrName>ppt_y</p:attrName>
                                        </p:attrNameLst>
                                      </p:cBhvr>
                                      <p:rCtr x="23021" y="-162"/>
                                    </p:animMotion>
                                  </p:childTnLst>
                                </p:cTn>
                              </p:par>
                              <p:par>
                                <p:cTn id="28" presetID="63" presetClass="path" presetSubtype="0" accel="50000" decel="50000" fill="hold" nodeType="withEffect">
                                  <p:stCondLst>
                                    <p:cond delay="0"/>
                                  </p:stCondLst>
                                  <p:childTnLst>
                                    <p:animMotion origin="layout" path="M -1.66667E-6 -3.7037E-6 L 0.46111 -0.00162 " pathEditMode="relative" rAng="0" ptsTypes="AA">
                                      <p:cBhvr>
                                        <p:cTn id="29" dur="2000" fill="hold"/>
                                        <p:tgtEl>
                                          <p:spTgt spid="27"/>
                                        </p:tgtEl>
                                        <p:attrNameLst>
                                          <p:attrName>ppt_x</p:attrName>
                                          <p:attrName>ppt_y</p:attrName>
                                        </p:attrNameLst>
                                      </p:cBhvr>
                                      <p:rCtr x="23056" y="-93"/>
                                    </p:animMotion>
                                  </p:childTnLst>
                                </p:cTn>
                              </p:par>
                            </p:childTnLst>
                          </p:cTn>
                        </p:par>
                        <p:par>
                          <p:cTn id="30" fill="hold">
                            <p:stCondLst>
                              <p:cond delay="2000"/>
                            </p:stCondLst>
                            <p:childTnLst>
                              <p:par>
                                <p:cTn id="31" presetID="10" presetClass="exit" presetSubtype="0" fill="hold" nodeType="afterEffect">
                                  <p:stCondLst>
                                    <p:cond delay="0"/>
                                  </p:stCondLst>
                                  <p:childTnLst>
                                    <p:animEffect transition="out" filter="fade">
                                      <p:cBhvr>
                                        <p:cTn id="32" dur="1000"/>
                                        <p:tgtEl>
                                          <p:spTgt spid="27"/>
                                        </p:tgtEl>
                                      </p:cBhvr>
                                    </p:animEffect>
                                    <p:set>
                                      <p:cBhvr>
                                        <p:cTn id="33" dur="1" fill="hold">
                                          <p:stCondLst>
                                            <p:cond delay="999"/>
                                          </p:stCondLst>
                                        </p:cTn>
                                        <p:tgtEl>
                                          <p:spTgt spid="27"/>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3000"/>
                            </p:stCondLst>
                            <p:childTnLst>
                              <p:par>
                                <p:cTn id="38" presetID="1"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childTnLst>
                                </p:cTn>
                              </p:par>
                              <p:par>
                                <p:cTn id="40" presetID="10" presetClass="exit" presetSubtype="0" fill="hold"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childTnLst>
                          </p:cTn>
                        </p:par>
                        <p:par>
                          <p:cTn id="46" fill="hold">
                            <p:stCondLst>
                              <p:cond delay="3500"/>
                            </p:stCondLst>
                            <p:childTnLst>
                              <p:par>
                                <p:cTn id="47" presetID="64" presetClass="path" presetSubtype="0" fill="hold" nodeType="afterEffect">
                                  <p:stCondLst>
                                    <p:cond delay="0"/>
                                  </p:stCondLst>
                                  <p:childTnLst>
                                    <p:animMotion origin="layout" path="M -1.94444E-6 -7.40741E-7 L 0.00035 -0.46921 " pathEditMode="relative" rAng="0" ptsTypes="AA">
                                      <p:cBhvr>
                                        <p:cTn id="48" dur="1000" fill="hold"/>
                                        <p:tgtEl>
                                          <p:spTgt spid="5"/>
                                        </p:tgtEl>
                                        <p:attrNameLst>
                                          <p:attrName>ppt_x</p:attrName>
                                          <p:attrName>ppt_y</p:attrName>
                                        </p:attrNameLst>
                                      </p:cBhvr>
                                      <p:rCtr x="17" y="-23472"/>
                                    </p:animMotion>
                                  </p:childTnLst>
                                </p:cTn>
                              </p:par>
                              <p:par>
                                <p:cTn id="49" presetID="10" presetClass="exit" presetSubtype="0" fill="hold" nodeType="withEffect">
                                  <p:stCondLst>
                                    <p:cond delay="0"/>
                                  </p:stCondLst>
                                  <p:childTnLst>
                                    <p:animEffect transition="out" filter="fade">
                                      <p:cBhvr>
                                        <p:cTn id="50" dur="2500"/>
                                        <p:tgtEl>
                                          <p:spTgt spid="5"/>
                                        </p:tgtEl>
                                      </p:cBhvr>
                                    </p:animEffect>
                                    <p:set>
                                      <p:cBhvr>
                                        <p:cTn id="51" dur="1" fill="hold">
                                          <p:stCondLst>
                                            <p:cond delay="2499"/>
                                          </p:stCondLst>
                                        </p:cTn>
                                        <p:tgtEl>
                                          <p:spTgt spid="5"/>
                                        </p:tgtEl>
                                        <p:attrNameLst>
                                          <p:attrName>style.visibility</p:attrName>
                                        </p:attrNameLst>
                                      </p:cBhvr>
                                      <p:to>
                                        <p:strVal val="hidden"/>
                                      </p:to>
                                    </p:set>
                                  </p:childTnLst>
                                </p:cTn>
                              </p:par>
                            </p:childTnLst>
                          </p:cTn>
                        </p:par>
                        <p:par>
                          <p:cTn id="52" fill="hold">
                            <p:stCondLst>
                              <p:cond delay="6000"/>
                            </p:stCondLst>
                            <p:childTnLst>
                              <p:par>
                                <p:cTn id="53" presetID="10" presetClass="exit" presetSubtype="0" fill="hold" nodeType="after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428605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grpSp>
        <p:nvGrpSpPr>
          <p:cNvPr id="60" name="Group 59">
            <a:extLst>
              <a:ext uri="{FF2B5EF4-FFF2-40B4-BE49-F238E27FC236}">
                <a16:creationId xmlns:a16="http://schemas.microsoft.com/office/drawing/2014/main" id="{57F49D84-B594-48D1-99B6-C3F52C5566C3}"/>
              </a:ext>
            </a:extLst>
          </p:cNvPr>
          <p:cNvGrpSpPr/>
          <p:nvPr/>
        </p:nvGrpSpPr>
        <p:grpSpPr>
          <a:xfrm>
            <a:off x="1078925" y="1710230"/>
            <a:ext cx="4139994" cy="4140820"/>
            <a:chOff x="1078925" y="1710230"/>
            <a:chExt cx="4139994" cy="4140820"/>
          </a:xfrm>
        </p:grpSpPr>
        <p:pic>
          <p:nvPicPr>
            <p:cNvPr id="6146" name="Picture 2" descr="Related image">
              <a:extLst>
                <a:ext uri="{FF2B5EF4-FFF2-40B4-BE49-F238E27FC236}">
                  <a16:creationId xmlns:a16="http://schemas.microsoft.com/office/drawing/2014/main" id="{AF70C0E0-672F-44E7-8ED3-9E83D2425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925" y="1710230"/>
              <a:ext cx="4139994" cy="4139994"/>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92E89AFC-70D8-4E63-A6CB-1008C04486AA}"/>
                </a:ext>
              </a:extLst>
            </p:cNvPr>
            <p:cNvSpPr txBox="1"/>
            <p:nvPr/>
          </p:nvSpPr>
          <p:spPr>
            <a:xfrm>
              <a:off x="2470689" y="4650721"/>
              <a:ext cx="2385918" cy="1200329"/>
            </a:xfrm>
            <a:prstGeom prst="rect">
              <a:avLst/>
            </a:prstGeom>
            <a:noFill/>
          </p:spPr>
          <p:txBody>
            <a:bodyPr wrap="square" rtlCol="0">
              <a:spAutoFit/>
            </a:bodyPr>
            <a:lstStyle/>
            <a:p>
              <a:pPr algn="l"/>
              <a:r>
                <a:rPr lang="en-US" sz="3600" dirty="0">
                  <a:solidFill>
                    <a:srgbClr val="DA0000"/>
                  </a:solidFill>
                  <a:latin typeface="Titanic" panose="02020500000000000000" pitchFamily="18" charset="0"/>
                </a:rPr>
                <a:t>Class of ‘69</a:t>
              </a:r>
            </a:p>
          </p:txBody>
        </p:sp>
      </p:grpSp>
      <p:sp>
        <p:nvSpPr>
          <p:cNvPr id="59" name="TextBox 58">
            <a:extLst>
              <a:ext uri="{FF2B5EF4-FFF2-40B4-BE49-F238E27FC236}">
                <a16:creationId xmlns:a16="http://schemas.microsoft.com/office/drawing/2014/main" id="{BE96E749-5A26-4D42-BE67-36C31717F880}"/>
              </a:ext>
            </a:extLst>
          </p:cNvPr>
          <p:cNvSpPr txBox="1"/>
          <p:nvPr/>
        </p:nvSpPr>
        <p:spPr>
          <a:xfrm>
            <a:off x="5371339" y="1828800"/>
            <a:ext cx="2961202" cy="1569660"/>
          </a:xfrm>
          <a:prstGeom prst="rect">
            <a:avLst/>
          </a:prstGeom>
          <a:noFill/>
        </p:spPr>
        <p:txBody>
          <a:bodyPr wrap="square" rtlCol="0">
            <a:spAutoFit/>
          </a:bodyPr>
          <a:lstStyle/>
          <a:p>
            <a:pPr algn="ctr"/>
            <a:r>
              <a:rPr lang="en-US" sz="3200" dirty="0">
                <a:ln w="9525">
                  <a:solidFill>
                    <a:srgbClr val="DA0000"/>
                  </a:solidFill>
                </a:ln>
                <a:solidFill>
                  <a:schemeClr val="bg1"/>
                </a:solidFill>
                <a:latin typeface="Titanic" panose="02020500000000000000" pitchFamily="18" charset="0"/>
              </a:rPr>
              <a:t>Wichita North High School </a:t>
            </a:r>
          </a:p>
          <a:p>
            <a:pPr algn="ctr"/>
            <a:r>
              <a:rPr lang="en-US" sz="3200" dirty="0">
                <a:ln w="9525">
                  <a:solidFill>
                    <a:srgbClr val="DA0000"/>
                  </a:solidFill>
                </a:ln>
                <a:solidFill>
                  <a:schemeClr val="bg1"/>
                </a:solidFill>
                <a:latin typeface="Titanic" panose="02020500000000000000" pitchFamily="18" charset="0"/>
              </a:rPr>
              <a:t>“Go Redskins”</a:t>
            </a:r>
          </a:p>
        </p:txBody>
      </p:sp>
    </p:spTree>
    <p:extLst>
      <p:ext uri="{BB962C8B-B14F-4D97-AF65-F5344CB8AC3E}">
        <p14:creationId xmlns:p14="http://schemas.microsoft.com/office/powerpoint/2010/main" val="15897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a:solidFill>
                  <a:schemeClr val="accent4">
                    <a:lumMod val="60000"/>
                    <a:lumOff val="40000"/>
                  </a:schemeClr>
                </a:solidFill>
              </a:rPr>
              <a:t>sprinkling </a:t>
            </a:r>
            <a:r>
              <a:rPr lang="en-US" sz="3200" dirty="0">
                <a:solidFill>
                  <a:schemeClr val="bg1"/>
                </a:solidFill>
              </a:rPr>
              <a:t>… not </a:t>
            </a:r>
            <a:r>
              <a:rPr lang="en-US" sz="3200" dirty="0">
                <a:solidFill>
                  <a:schemeClr val="accent4">
                    <a:lumMod val="60000"/>
                    <a:lumOff val="40000"/>
                  </a:schemeClr>
                </a:solidFill>
              </a:rPr>
              <a:t>washing</a:t>
            </a:r>
          </a:p>
        </p:txBody>
      </p:sp>
      <p:sp>
        <p:nvSpPr>
          <p:cNvPr id="4" name="TextBox 3">
            <a:extLst>
              <a:ext uri="{FF2B5EF4-FFF2-40B4-BE49-F238E27FC236}">
                <a16:creationId xmlns:a16="http://schemas.microsoft.com/office/drawing/2014/main" id="{580A67C6-AD7D-47FE-A7D4-C795E84A5E58}"/>
              </a:ext>
            </a:extLst>
          </p:cNvPr>
          <p:cNvSpPr txBox="1"/>
          <p:nvPr/>
        </p:nvSpPr>
        <p:spPr>
          <a:xfrm>
            <a:off x="727804" y="1878010"/>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Initiation of the covenant (Ex. 24:5-8)</a:t>
            </a:r>
            <a:endParaRPr lang="en-US" sz="3200" dirty="0">
              <a:solidFill>
                <a:schemeClr val="accent4">
                  <a:lumMod val="60000"/>
                  <a:lumOff val="40000"/>
                </a:schemeClr>
              </a:solidFill>
            </a:endParaRPr>
          </a:p>
        </p:txBody>
      </p:sp>
      <p:sp>
        <p:nvSpPr>
          <p:cNvPr id="7" name="TextBox 6">
            <a:extLst>
              <a:ext uri="{FF2B5EF4-FFF2-40B4-BE49-F238E27FC236}">
                <a16:creationId xmlns:a16="http://schemas.microsoft.com/office/drawing/2014/main" id="{BB217BC3-2B90-4CA4-8379-AE241AD09635}"/>
              </a:ext>
            </a:extLst>
          </p:cNvPr>
          <p:cNvSpPr txBox="1"/>
          <p:nvPr/>
        </p:nvSpPr>
        <p:spPr>
          <a:xfrm>
            <a:off x="726850" y="2422299"/>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t>Anointing the priests (Ex. 29:19-21)</a:t>
            </a:r>
            <a:endParaRPr lang="en-US" sz="3200" dirty="0">
              <a:solidFill>
                <a:schemeClr val="bg1"/>
              </a:solidFill>
              <a:cs typeface="Times New Roman" panose="02020603050405020304" pitchFamily="18" charset="0"/>
            </a:endParaRPr>
          </a:p>
        </p:txBody>
      </p:sp>
      <p:sp>
        <p:nvSpPr>
          <p:cNvPr id="8" name="TextBox 7">
            <a:extLst>
              <a:ext uri="{FF2B5EF4-FFF2-40B4-BE49-F238E27FC236}">
                <a16:creationId xmlns:a16="http://schemas.microsoft.com/office/drawing/2014/main" id="{07939146-6D12-4DC5-9FF1-BF811C61AABD}"/>
              </a:ext>
            </a:extLst>
          </p:cNvPr>
          <p:cNvSpPr txBox="1"/>
          <p:nvPr/>
        </p:nvSpPr>
        <p:spPr>
          <a:xfrm>
            <a:off x="726850" y="2943300"/>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t>Cleansing of lepers (Lev. 14:1-9)</a:t>
            </a:r>
            <a:endParaRPr lang="en-US" altLang="en-US" sz="3200"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726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7" grpId="0"/>
      <p:bldP spid="7" grpId="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270062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F33984-A637-42B9-AF40-E53C02A045E9}"/>
              </a:ext>
            </a:extLst>
          </p:cNvPr>
          <p:cNvSpPr/>
          <p:nvPr/>
        </p:nvSpPr>
        <p:spPr>
          <a:xfrm>
            <a:off x="955298" y="3877334"/>
            <a:ext cx="2063960" cy="697759"/>
          </a:xfrm>
          <a:prstGeom prst="rect">
            <a:avLst/>
          </a:prstGeom>
          <a:solidFill>
            <a:schemeClr val="accent6">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584775"/>
          </a:xfrm>
          <a:prstGeom prst="rect">
            <a:avLst/>
          </a:prstGeom>
          <a:noFill/>
        </p:spPr>
        <p:txBody>
          <a:bodyPr wrap="square" rtlCol="0">
            <a:spAutoFit/>
          </a:bodyPr>
          <a:lstStyle/>
          <a:p>
            <a:r>
              <a:rPr lang="en-US" sz="3200" dirty="0">
                <a:solidFill>
                  <a:schemeClr val="accent4">
                    <a:lumMod val="60000"/>
                    <a:lumOff val="40000"/>
                  </a:schemeClr>
                </a:solidFill>
              </a:rPr>
              <a:t>begotten us again </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anagennaō</a:t>
            </a:r>
            <a:r>
              <a:rPr lang="en-US" sz="3200" dirty="0"/>
              <a:t> </a:t>
            </a:r>
            <a:endParaRPr lang="en-US" sz="32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580A67C6-AD7D-47FE-A7D4-C795E84A5E58}"/>
              </a:ext>
            </a:extLst>
          </p:cNvPr>
          <p:cNvSpPr txBox="1"/>
          <p:nvPr/>
        </p:nvSpPr>
        <p:spPr>
          <a:xfrm>
            <a:off x="727804" y="1878010"/>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ana</a:t>
            </a:r>
            <a:r>
              <a:rPr lang="en-US" sz="3200" i="1" dirty="0"/>
              <a:t> </a:t>
            </a:r>
            <a:r>
              <a:rPr lang="en-US" sz="3200" dirty="0"/>
              <a:t>~ </a:t>
            </a:r>
            <a:r>
              <a:rPr lang="en-US" sz="3200" i="1" dirty="0"/>
              <a:t>again</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gennaō</a:t>
            </a:r>
            <a:r>
              <a:rPr lang="en-US" sz="3200" i="1" dirty="0"/>
              <a:t> </a:t>
            </a:r>
            <a:r>
              <a:rPr lang="en-US" sz="3200" dirty="0"/>
              <a:t>~ </a:t>
            </a:r>
            <a:r>
              <a:rPr lang="en-US" sz="3200" i="1" dirty="0"/>
              <a:t>to be born</a:t>
            </a:r>
            <a:endParaRPr lang="en-US" sz="3200" dirty="0">
              <a:solidFill>
                <a:schemeClr val="accent4">
                  <a:lumMod val="60000"/>
                  <a:lumOff val="40000"/>
                </a:schemeClr>
              </a:solidFill>
            </a:endParaRPr>
          </a:p>
        </p:txBody>
      </p:sp>
      <p:sp>
        <p:nvSpPr>
          <p:cNvPr id="7" name="TextBox 6">
            <a:extLst>
              <a:ext uri="{FF2B5EF4-FFF2-40B4-BE49-F238E27FC236}">
                <a16:creationId xmlns:a16="http://schemas.microsoft.com/office/drawing/2014/main" id="{BB217BC3-2B90-4CA4-8379-AE241AD09635}"/>
              </a:ext>
            </a:extLst>
          </p:cNvPr>
          <p:cNvSpPr txBox="1"/>
          <p:nvPr/>
        </p:nvSpPr>
        <p:spPr>
          <a:xfrm>
            <a:off x="726850" y="2422299"/>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i="1" dirty="0">
                <a:solidFill>
                  <a:schemeClr val="bg1"/>
                </a:solidFill>
                <a:cs typeface="Times New Roman" panose="02020603050405020304" pitchFamily="18" charset="0"/>
              </a:rPr>
              <a:t>Latin ~ </a:t>
            </a:r>
            <a:r>
              <a:rPr lang="la-Latn" sz="3200" i="1" dirty="0">
                <a:solidFill>
                  <a:schemeClr val="accent4">
                    <a:lumMod val="60000"/>
                    <a:lumOff val="40000"/>
                  </a:schemeClr>
                </a:solidFill>
                <a:latin typeface="Times New Roman" panose="02020603050405020304" pitchFamily="18" charset="0"/>
                <a:cs typeface="Times New Roman" panose="02020603050405020304" pitchFamily="18" charset="0"/>
              </a:rPr>
              <a:t>regenerō</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200" dirty="0">
                <a:solidFill>
                  <a:schemeClr val="bg1"/>
                </a:solidFill>
                <a:cs typeface="Times New Roman" panose="02020603050405020304" pitchFamily="18" charset="0"/>
              </a:rPr>
              <a:t>(</a:t>
            </a:r>
            <a:r>
              <a:rPr lang="en-US" sz="3200" i="1" dirty="0">
                <a:solidFill>
                  <a:schemeClr val="bg1"/>
                </a:solidFill>
                <a:cs typeface="Times New Roman" panose="02020603050405020304" pitchFamily="18" charset="0"/>
              </a:rPr>
              <a:t>regenerate</a:t>
            </a:r>
            <a:r>
              <a:rPr lang="en-US" sz="3200" dirty="0">
                <a:solidFill>
                  <a:schemeClr val="bg1"/>
                </a:solidFill>
                <a:cs typeface="Times New Roman" panose="02020603050405020304" pitchFamily="18" charset="0"/>
              </a:rPr>
              <a:t>)</a:t>
            </a:r>
          </a:p>
        </p:txBody>
      </p:sp>
      <p:sp>
        <p:nvSpPr>
          <p:cNvPr id="8" name="TextBox 7">
            <a:extLst>
              <a:ext uri="{FF2B5EF4-FFF2-40B4-BE49-F238E27FC236}">
                <a16:creationId xmlns:a16="http://schemas.microsoft.com/office/drawing/2014/main" id="{07939146-6D12-4DC5-9FF1-BF811C61AABD}"/>
              </a:ext>
            </a:extLst>
          </p:cNvPr>
          <p:cNvSpPr txBox="1"/>
          <p:nvPr/>
        </p:nvSpPr>
        <p:spPr>
          <a:xfrm>
            <a:off x="726850" y="2943300"/>
            <a:ext cx="7850222"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altLang="en-US" sz="3200" dirty="0">
                <a:solidFill>
                  <a:schemeClr val="bg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John 3:3 ~ </a:t>
            </a:r>
            <a:r>
              <a:rPr lang="en-US" altLang="en-US" sz="3200" dirty="0">
                <a:solidFill>
                  <a:schemeClr val="accent4">
                    <a:lumMod val="60000"/>
                    <a:lumOff val="40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Jesus answered and said to him, “Most assuredly, I say to you, unless one is born again, he cannot see the kingdom of God.” </a:t>
            </a:r>
            <a:endParaRPr lang="en-US" altLang="en-US" sz="4400" dirty="0">
              <a:solidFill>
                <a:schemeClr val="accent4">
                  <a:lumMod val="60000"/>
                  <a:lumOff val="40000"/>
                </a:schemeClr>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80B945EA-BC2E-4468-A250-10EDC8E3A3D6}"/>
              </a:ext>
            </a:extLst>
          </p:cNvPr>
          <p:cNvSpPr txBox="1"/>
          <p:nvPr/>
        </p:nvSpPr>
        <p:spPr>
          <a:xfrm>
            <a:off x="726852" y="4931128"/>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gennaō</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anōthen</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200" dirty="0"/>
              <a:t>~ </a:t>
            </a:r>
            <a:r>
              <a:rPr lang="en-US" sz="3200" i="1" dirty="0"/>
              <a:t>from above</a:t>
            </a:r>
            <a:r>
              <a:rPr lang="en-US" sz="3200" dirty="0"/>
              <a:t> or </a:t>
            </a:r>
            <a:r>
              <a:rPr lang="en-US" sz="3200" i="1" dirty="0"/>
              <a:t>again</a:t>
            </a:r>
            <a:endParaRPr lang="en-US" sz="32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01054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7"/>
                                        </p:tgtEl>
                                        <p:attrNameLst>
                                          <p:attrName>style.color</p:attrName>
                                        </p:attrNameLst>
                                      </p:cBhvr>
                                      <p:to>
                                        <a:schemeClr val="accent2"/>
                                      </p:to>
                                    </p:animClr>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4" grpId="1"/>
      <p:bldP spid="7" grpId="0"/>
      <p:bldP spid="7" grpId="1"/>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21" name="TextBox 20">
            <a:extLst>
              <a:ext uri="{FF2B5EF4-FFF2-40B4-BE49-F238E27FC236}">
                <a16:creationId xmlns:a16="http://schemas.microsoft.com/office/drawing/2014/main" id="{4CB90F1E-94C7-41DB-ADAE-4794865F0375}"/>
              </a:ext>
            </a:extLst>
          </p:cNvPr>
          <p:cNvSpPr txBox="1"/>
          <p:nvPr/>
        </p:nvSpPr>
        <p:spPr>
          <a:xfrm>
            <a:off x="443542" y="1379029"/>
            <a:ext cx="8244191" cy="1569660"/>
          </a:xfrm>
          <a:prstGeom prst="rect">
            <a:avLst/>
          </a:prstGeom>
          <a:noFill/>
        </p:spPr>
        <p:txBody>
          <a:bodyPr wrap="square" rtlCol="0">
            <a:spAutoFit/>
          </a:bodyPr>
          <a:lstStyle/>
          <a:p>
            <a:r>
              <a:rPr lang="en-US" sz="3200" dirty="0"/>
              <a:t>John 14:6 ~ </a:t>
            </a:r>
            <a:r>
              <a:rPr lang="en-US" sz="3200" dirty="0">
                <a:solidFill>
                  <a:schemeClr val="accent4">
                    <a:lumMod val="60000"/>
                    <a:lumOff val="40000"/>
                  </a:schemeClr>
                </a:solidFill>
              </a:rPr>
              <a:t>Jesus said to him, “I am the way, the truth, and the life. No one comes to the Father except through Me.”</a:t>
            </a:r>
          </a:p>
        </p:txBody>
      </p:sp>
      <p:sp>
        <p:nvSpPr>
          <p:cNvPr id="24" name="TextBox 23">
            <a:extLst>
              <a:ext uri="{FF2B5EF4-FFF2-40B4-BE49-F238E27FC236}">
                <a16:creationId xmlns:a16="http://schemas.microsoft.com/office/drawing/2014/main" id="{04C25E15-AE3E-4F81-BEFF-EECAC253829B}"/>
              </a:ext>
            </a:extLst>
          </p:cNvPr>
          <p:cNvSpPr txBox="1"/>
          <p:nvPr/>
        </p:nvSpPr>
        <p:spPr>
          <a:xfrm>
            <a:off x="727804" y="2837289"/>
            <a:ext cx="7972654"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solidFill>
                  <a:schemeClr val="bg1"/>
                </a:solidFill>
                <a:cs typeface="Times New Roman" panose="02020603050405020304" pitchFamily="18" charset="0"/>
              </a:rPr>
              <a:t>An absolute statement is either true or false</a:t>
            </a:r>
            <a:endParaRPr lang="en-US" sz="3200" dirty="0">
              <a:solidFill>
                <a:schemeClr val="bg1"/>
              </a:solidFill>
            </a:endParaRPr>
          </a:p>
        </p:txBody>
      </p:sp>
      <p:sp>
        <p:nvSpPr>
          <p:cNvPr id="25" name="TextBox 24">
            <a:extLst>
              <a:ext uri="{FF2B5EF4-FFF2-40B4-BE49-F238E27FC236}">
                <a16:creationId xmlns:a16="http://schemas.microsoft.com/office/drawing/2014/main" id="{112B3E06-BCDF-446D-87FE-EA298A815D64}"/>
              </a:ext>
            </a:extLst>
          </p:cNvPr>
          <p:cNvSpPr txBox="1"/>
          <p:nvPr/>
        </p:nvSpPr>
        <p:spPr>
          <a:xfrm>
            <a:off x="723130" y="3354325"/>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solidFill>
                  <a:schemeClr val="bg1"/>
                </a:solidFill>
                <a:cs typeface="Times New Roman" panose="02020603050405020304" pitchFamily="18" charset="0"/>
              </a:rPr>
              <a:t>It cannot be both</a:t>
            </a:r>
            <a:endParaRPr lang="en-US" sz="3200" dirty="0">
              <a:solidFill>
                <a:schemeClr val="bg1"/>
              </a:solidFill>
            </a:endParaRPr>
          </a:p>
        </p:txBody>
      </p:sp>
      <p:sp>
        <p:nvSpPr>
          <p:cNvPr id="26" name="TextBox 25">
            <a:extLst>
              <a:ext uri="{FF2B5EF4-FFF2-40B4-BE49-F238E27FC236}">
                <a16:creationId xmlns:a16="http://schemas.microsoft.com/office/drawing/2014/main" id="{9220606A-97C5-4A86-84BA-2CB4B8F3A9FD}"/>
              </a:ext>
            </a:extLst>
          </p:cNvPr>
          <p:cNvSpPr txBox="1"/>
          <p:nvPr/>
        </p:nvSpPr>
        <p:spPr>
          <a:xfrm>
            <a:off x="438866" y="3876327"/>
            <a:ext cx="8244191" cy="584775"/>
          </a:xfrm>
          <a:prstGeom prst="rect">
            <a:avLst/>
          </a:prstGeom>
          <a:noFill/>
        </p:spPr>
        <p:txBody>
          <a:bodyPr wrap="square" rtlCol="0">
            <a:spAutoFit/>
          </a:bodyPr>
          <a:lstStyle/>
          <a:p>
            <a:r>
              <a:rPr lang="en-US" sz="3200" dirty="0"/>
              <a:t>There are no absolute statements</a:t>
            </a:r>
            <a:endParaRPr lang="en-US" sz="3200" dirty="0">
              <a:solidFill>
                <a:schemeClr val="accent4">
                  <a:lumMod val="60000"/>
                  <a:lumOff val="40000"/>
                </a:schemeClr>
              </a:solidFill>
            </a:endParaRPr>
          </a:p>
        </p:txBody>
      </p:sp>
      <p:sp>
        <p:nvSpPr>
          <p:cNvPr id="27" name="TextBox 26">
            <a:extLst>
              <a:ext uri="{FF2B5EF4-FFF2-40B4-BE49-F238E27FC236}">
                <a16:creationId xmlns:a16="http://schemas.microsoft.com/office/drawing/2014/main" id="{1B1FA201-217B-4EDE-A394-DAB807B796E9}"/>
              </a:ext>
            </a:extLst>
          </p:cNvPr>
          <p:cNvSpPr txBox="1"/>
          <p:nvPr/>
        </p:nvSpPr>
        <p:spPr>
          <a:xfrm>
            <a:off x="438866" y="4461102"/>
            <a:ext cx="8244191" cy="584775"/>
          </a:xfrm>
          <a:prstGeom prst="rect">
            <a:avLst/>
          </a:prstGeom>
          <a:noFill/>
        </p:spPr>
        <p:txBody>
          <a:bodyPr wrap="square" rtlCol="0">
            <a:spAutoFit/>
          </a:bodyPr>
          <a:lstStyle/>
          <a:p>
            <a:r>
              <a:rPr lang="en-US" sz="3200" i="1" dirty="0"/>
              <a:t>My</a:t>
            </a:r>
            <a:r>
              <a:rPr lang="en-US" sz="3200" dirty="0"/>
              <a:t> truth is just as good as </a:t>
            </a:r>
            <a:r>
              <a:rPr lang="en-US" sz="3200" i="1" dirty="0"/>
              <a:t>your</a:t>
            </a:r>
            <a:r>
              <a:rPr lang="en-US" sz="3200" dirty="0"/>
              <a:t> truth</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2095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2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25"/>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500" fill="hold"/>
                                        <p:tgtEl>
                                          <p:spTgt spid="21"/>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3" presetClass="emph" presetSubtype="2" fill="hold" grpId="1" nodeType="withEffect">
                                  <p:stCondLst>
                                    <p:cond delay="0"/>
                                  </p:stCondLst>
                                  <p:childTnLst>
                                    <p:animClr clrSpc="rgb" dir="cw">
                                      <p:cBhvr override="childStyle">
                                        <p:cTn id="35" dur="500" fill="hold"/>
                                        <p:tgtEl>
                                          <p:spTgt spid="2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4" grpId="0"/>
      <p:bldP spid="24" grpId="1"/>
      <p:bldP spid="25" grpId="0"/>
      <p:bldP spid="25" grpId="1"/>
      <p:bldP spid="26" grpId="0"/>
      <p:bldP spid="26" grpId="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DB6881-E28D-4640-B6F4-126EE6D5997D}"/>
              </a:ext>
            </a:extLst>
          </p:cNvPr>
          <p:cNvSpPr txBox="1"/>
          <p:nvPr/>
        </p:nvSpPr>
        <p:spPr>
          <a:xfrm>
            <a:off x="442609" y="1362619"/>
            <a:ext cx="8244191" cy="1077218"/>
          </a:xfrm>
          <a:prstGeom prst="rect">
            <a:avLst/>
          </a:prstGeom>
          <a:noFill/>
        </p:spPr>
        <p:txBody>
          <a:bodyPr wrap="square" rtlCol="0">
            <a:spAutoFit/>
          </a:bodyPr>
          <a:lstStyle/>
          <a:p>
            <a:r>
              <a:rPr lang="en-US" sz="3200" dirty="0">
                <a:solidFill>
                  <a:schemeClr val="accent4">
                    <a:lumMod val="60000"/>
                    <a:lumOff val="40000"/>
                  </a:schemeClr>
                </a:solidFill>
              </a:rPr>
              <a:t>Objective truth </a:t>
            </a:r>
            <a:r>
              <a:rPr lang="en-US" sz="3200" dirty="0">
                <a:solidFill>
                  <a:schemeClr val="bg1"/>
                </a:solidFill>
              </a:rPr>
              <a:t>~ empirical, measurable, demonstrable – founded upon fact </a:t>
            </a:r>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7" name="TextBox 6">
            <a:extLst>
              <a:ext uri="{FF2B5EF4-FFF2-40B4-BE49-F238E27FC236}">
                <a16:creationId xmlns:a16="http://schemas.microsoft.com/office/drawing/2014/main" id="{BB217BC3-2B90-4CA4-8379-AE241AD09635}"/>
              </a:ext>
            </a:extLst>
          </p:cNvPr>
          <p:cNvSpPr txBox="1"/>
          <p:nvPr/>
        </p:nvSpPr>
        <p:spPr>
          <a:xfrm>
            <a:off x="511155" y="2427909"/>
            <a:ext cx="8065917" cy="1077218"/>
          </a:xfrm>
          <a:prstGeom prst="rect">
            <a:avLst/>
          </a:prstGeom>
          <a:noFill/>
        </p:spPr>
        <p:txBody>
          <a:bodyPr wrap="square" rtlCol="0">
            <a:spAutoFit/>
          </a:bodyPr>
          <a:lstStyle/>
          <a:p>
            <a:r>
              <a:rPr lang="en-US" sz="3200" dirty="0">
                <a:solidFill>
                  <a:schemeClr val="accent4">
                    <a:lumMod val="60000"/>
                    <a:lumOff val="40000"/>
                  </a:schemeClr>
                </a:solidFill>
                <a:cs typeface="Times New Roman" panose="02020603050405020304" pitchFamily="18" charset="0"/>
              </a:rPr>
              <a:t>Subjective truth</a:t>
            </a:r>
            <a:r>
              <a:rPr lang="en-US" sz="3200" dirty="0">
                <a:solidFill>
                  <a:schemeClr val="bg1"/>
                </a:solidFill>
                <a:cs typeface="Times New Roman" panose="02020603050405020304" pitchFamily="18" charset="0"/>
              </a:rPr>
              <a:t> ~ emotional, expressive, arousing – founded upon feeling</a:t>
            </a:r>
          </a:p>
        </p:txBody>
      </p:sp>
      <p:sp>
        <p:nvSpPr>
          <p:cNvPr id="5" name="TextBox 4">
            <a:extLst>
              <a:ext uri="{FF2B5EF4-FFF2-40B4-BE49-F238E27FC236}">
                <a16:creationId xmlns:a16="http://schemas.microsoft.com/office/drawing/2014/main" id="{4752E7CC-FE7E-4824-BEBE-F93A4AA9D3D0}"/>
              </a:ext>
            </a:extLst>
          </p:cNvPr>
          <p:cNvSpPr txBox="1"/>
          <p:nvPr/>
        </p:nvSpPr>
        <p:spPr>
          <a:xfrm>
            <a:off x="237945" y="3835597"/>
            <a:ext cx="1956536" cy="1077218"/>
          </a:xfrm>
          <a:prstGeom prst="rect">
            <a:avLst/>
          </a:prstGeom>
          <a:noFill/>
        </p:spPr>
        <p:txBody>
          <a:bodyPr wrap="square" rtlCol="0">
            <a:spAutoFit/>
          </a:bodyPr>
          <a:lstStyle/>
          <a:p>
            <a:pPr algn="r"/>
            <a:r>
              <a:rPr lang="en-US" sz="3200" dirty="0">
                <a:solidFill>
                  <a:schemeClr val="bg1"/>
                </a:solidFill>
              </a:rPr>
              <a:t>Objective truth</a:t>
            </a:r>
          </a:p>
        </p:txBody>
      </p:sp>
      <p:sp>
        <p:nvSpPr>
          <p:cNvPr id="6" name="Rectangle 5">
            <a:extLst>
              <a:ext uri="{FF2B5EF4-FFF2-40B4-BE49-F238E27FC236}">
                <a16:creationId xmlns:a16="http://schemas.microsoft.com/office/drawing/2014/main" id="{610BF2C9-AB8D-421C-BA3E-3B36D0C57E31}"/>
              </a:ext>
            </a:extLst>
          </p:cNvPr>
          <p:cNvSpPr/>
          <p:nvPr/>
        </p:nvSpPr>
        <p:spPr>
          <a:xfrm>
            <a:off x="2625823" y="4022974"/>
            <a:ext cx="309714" cy="73451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55BC8F-4243-4E16-84E4-6C104EFA2BFD}"/>
              </a:ext>
            </a:extLst>
          </p:cNvPr>
          <p:cNvSpPr/>
          <p:nvPr/>
        </p:nvSpPr>
        <p:spPr>
          <a:xfrm>
            <a:off x="3073609" y="4020387"/>
            <a:ext cx="453452" cy="73451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3B3FBD-E0BC-4837-A655-DE73D41185CB}"/>
              </a:ext>
            </a:extLst>
          </p:cNvPr>
          <p:cNvSpPr/>
          <p:nvPr/>
        </p:nvSpPr>
        <p:spPr>
          <a:xfrm>
            <a:off x="3654288" y="4030182"/>
            <a:ext cx="603545" cy="73451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AB8877-D2E6-46FE-8A26-C5A177145954}"/>
              </a:ext>
            </a:extLst>
          </p:cNvPr>
          <p:cNvSpPr/>
          <p:nvPr/>
        </p:nvSpPr>
        <p:spPr>
          <a:xfrm>
            <a:off x="4374827" y="4031589"/>
            <a:ext cx="663900" cy="73451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8AB81B26-6217-4429-A511-98C73EA139A0}"/>
              </a:ext>
            </a:extLst>
          </p:cNvPr>
          <p:cNvSpPr/>
          <p:nvPr/>
        </p:nvSpPr>
        <p:spPr>
          <a:xfrm>
            <a:off x="5137018" y="3661398"/>
            <a:ext cx="1071160" cy="1469887"/>
          </a:xfrm>
          <a:prstGeom prst="rightArrow">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8AB2FF3-21E6-4821-A18E-19387864073D}"/>
              </a:ext>
            </a:extLst>
          </p:cNvPr>
          <p:cNvSpPr txBox="1"/>
          <p:nvPr/>
        </p:nvSpPr>
        <p:spPr>
          <a:xfrm>
            <a:off x="6572168" y="3833456"/>
            <a:ext cx="1956536" cy="1077218"/>
          </a:xfrm>
          <a:prstGeom prst="rect">
            <a:avLst/>
          </a:prstGeom>
          <a:noFill/>
        </p:spPr>
        <p:txBody>
          <a:bodyPr wrap="square" rtlCol="0">
            <a:spAutoFit/>
          </a:bodyPr>
          <a:lstStyle/>
          <a:p>
            <a:r>
              <a:rPr lang="en-US" sz="3200" dirty="0">
                <a:solidFill>
                  <a:schemeClr val="bg1"/>
                </a:solidFill>
              </a:rPr>
              <a:t>Subjective truth</a:t>
            </a:r>
          </a:p>
        </p:txBody>
      </p:sp>
      <p:sp>
        <p:nvSpPr>
          <p:cNvPr id="16" name="Rectangle 15">
            <a:extLst>
              <a:ext uri="{FF2B5EF4-FFF2-40B4-BE49-F238E27FC236}">
                <a16:creationId xmlns:a16="http://schemas.microsoft.com/office/drawing/2014/main" id="{B511623D-DAD6-4168-BF25-F7290D27DB75}"/>
              </a:ext>
            </a:extLst>
          </p:cNvPr>
          <p:cNvSpPr/>
          <p:nvPr/>
        </p:nvSpPr>
        <p:spPr>
          <a:xfrm flipH="1">
            <a:off x="5844802" y="4028227"/>
            <a:ext cx="309714" cy="73451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378630-34F3-451B-BD42-F813CB70B517}"/>
              </a:ext>
            </a:extLst>
          </p:cNvPr>
          <p:cNvSpPr/>
          <p:nvPr/>
        </p:nvSpPr>
        <p:spPr>
          <a:xfrm flipH="1">
            <a:off x="5253278" y="4025640"/>
            <a:ext cx="453452" cy="73451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6A6D89-3032-4469-B3B8-C9C85951D1CB}"/>
              </a:ext>
            </a:extLst>
          </p:cNvPr>
          <p:cNvSpPr/>
          <p:nvPr/>
        </p:nvSpPr>
        <p:spPr>
          <a:xfrm flipH="1">
            <a:off x="4522506" y="4035435"/>
            <a:ext cx="603545" cy="73451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A6C962-F505-49FD-B647-7B111DD2FAC3}"/>
              </a:ext>
            </a:extLst>
          </p:cNvPr>
          <p:cNvSpPr/>
          <p:nvPr/>
        </p:nvSpPr>
        <p:spPr>
          <a:xfrm flipH="1">
            <a:off x="3741612" y="4036842"/>
            <a:ext cx="663900" cy="73451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63E32B5-4A55-41BE-A9DF-29739B7C0CB1}"/>
              </a:ext>
            </a:extLst>
          </p:cNvPr>
          <p:cNvSpPr/>
          <p:nvPr/>
        </p:nvSpPr>
        <p:spPr>
          <a:xfrm flipH="1">
            <a:off x="2572161" y="3666651"/>
            <a:ext cx="1071160" cy="1469887"/>
          </a:xfrm>
          <a:prstGeom prst="rightArrow">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4C1A210-C30B-40FE-8AE4-AFE769AEF147}"/>
              </a:ext>
            </a:extLst>
          </p:cNvPr>
          <p:cNvSpPr/>
          <p:nvPr/>
        </p:nvSpPr>
        <p:spPr>
          <a:xfrm>
            <a:off x="2782591" y="4020387"/>
            <a:ext cx="3425587" cy="966492"/>
          </a:xfrm>
          <a:custGeom>
            <a:avLst/>
            <a:gdLst>
              <a:gd name="connsiteX0" fmla="*/ 0 w 901976"/>
              <a:gd name="connsiteY0" fmla="*/ 0 h 447261"/>
              <a:gd name="connsiteX1" fmla="*/ 536713 w 901976"/>
              <a:gd name="connsiteY1" fmla="*/ 171450 h 447261"/>
              <a:gd name="connsiteX2" fmla="*/ 901976 w 901976"/>
              <a:gd name="connsiteY2" fmla="*/ 447261 h 447261"/>
              <a:gd name="connsiteX0" fmla="*/ 0 w 901976"/>
              <a:gd name="connsiteY0" fmla="*/ 0 h 447261"/>
              <a:gd name="connsiteX1" fmla="*/ 521805 w 901976"/>
              <a:gd name="connsiteY1" fmla="*/ 193813 h 447261"/>
              <a:gd name="connsiteX2" fmla="*/ 901976 w 901976"/>
              <a:gd name="connsiteY2" fmla="*/ 447261 h 447261"/>
            </a:gdLst>
            <a:ahLst/>
            <a:cxnLst>
              <a:cxn ang="0">
                <a:pos x="connsiteX0" y="connsiteY0"/>
              </a:cxn>
              <a:cxn ang="0">
                <a:pos x="connsiteX1" y="connsiteY1"/>
              </a:cxn>
              <a:cxn ang="0">
                <a:pos x="connsiteX2" y="connsiteY2"/>
              </a:cxn>
            </a:cxnLst>
            <a:rect l="l" t="t" r="r" b="b"/>
            <a:pathLst>
              <a:path w="901976" h="447261">
                <a:moveTo>
                  <a:pt x="0" y="0"/>
                </a:moveTo>
                <a:cubicBezTo>
                  <a:pt x="193192" y="48453"/>
                  <a:pt x="371476" y="119270"/>
                  <a:pt x="521805" y="193813"/>
                </a:cubicBezTo>
                <a:cubicBezTo>
                  <a:pt x="672134" y="268356"/>
                  <a:pt x="794509" y="346627"/>
                  <a:pt x="901976" y="447261"/>
                </a:cubicBezTo>
              </a:path>
            </a:pathLst>
          </a:custGeom>
          <a:noFill/>
          <a:ln w="57150" cap="rnd">
            <a:solidFill>
              <a:srgbClr val="FF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7CF0932B-2965-425D-A53B-0739D8963447}"/>
              </a:ext>
            </a:extLst>
          </p:cNvPr>
          <p:cNvSpPr/>
          <p:nvPr/>
        </p:nvSpPr>
        <p:spPr>
          <a:xfrm flipH="1">
            <a:off x="2782589" y="3985230"/>
            <a:ext cx="3425588" cy="932103"/>
          </a:xfrm>
          <a:custGeom>
            <a:avLst/>
            <a:gdLst>
              <a:gd name="connsiteX0" fmla="*/ 0 w 901976"/>
              <a:gd name="connsiteY0" fmla="*/ 0 h 447261"/>
              <a:gd name="connsiteX1" fmla="*/ 536713 w 901976"/>
              <a:gd name="connsiteY1" fmla="*/ 171450 h 447261"/>
              <a:gd name="connsiteX2" fmla="*/ 901976 w 901976"/>
              <a:gd name="connsiteY2" fmla="*/ 447261 h 447261"/>
              <a:gd name="connsiteX0" fmla="*/ 0 w 901976"/>
              <a:gd name="connsiteY0" fmla="*/ 0 h 447261"/>
              <a:gd name="connsiteX1" fmla="*/ 521805 w 901976"/>
              <a:gd name="connsiteY1" fmla="*/ 193813 h 447261"/>
              <a:gd name="connsiteX2" fmla="*/ 901976 w 901976"/>
              <a:gd name="connsiteY2" fmla="*/ 447261 h 447261"/>
            </a:gdLst>
            <a:ahLst/>
            <a:cxnLst>
              <a:cxn ang="0">
                <a:pos x="connsiteX0" y="connsiteY0"/>
              </a:cxn>
              <a:cxn ang="0">
                <a:pos x="connsiteX1" y="connsiteY1"/>
              </a:cxn>
              <a:cxn ang="0">
                <a:pos x="connsiteX2" y="connsiteY2"/>
              </a:cxn>
            </a:cxnLst>
            <a:rect l="l" t="t" r="r" b="b"/>
            <a:pathLst>
              <a:path w="901976" h="447261">
                <a:moveTo>
                  <a:pt x="0" y="0"/>
                </a:moveTo>
                <a:cubicBezTo>
                  <a:pt x="193192" y="48453"/>
                  <a:pt x="371476" y="119270"/>
                  <a:pt x="521805" y="193813"/>
                </a:cubicBezTo>
                <a:cubicBezTo>
                  <a:pt x="672134" y="268356"/>
                  <a:pt x="794509" y="346627"/>
                  <a:pt x="901976" y="447261"/>
                </a:cubicBezTo>
              </a:path>
            </a:pathLst>
          </a:custGeom>
          <a:noFill/>
          <a:ln w="57150" cap="rnd">
            <a:solidFill>
              <a:srgbClr val="FF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204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grpId="0" nodeType="withEffect">
                                  <p:stCondLst>
                                    <p:cond delay="75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100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1" nodeType="clickEffect">
                                  <p:stCondLst>
                                    <p:cond delay="0"/>
                                  </p:stCondLst>
                                  <p:childTnLst>
                                    <p:animEffect transition="out" filter="wipe(left)">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22" presetClass="exit" presetSubtype="8" fill="hold" grpId="1" nodeType="withEffect">
                                  <p:stCondLst>
                                    <p:cond delay="0"/>
                                  </p:stCondLst>
                                  <p:childTnLst>
                                    <p:animEffect transition="out" filter="wipe(left)">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22" presetClass="exit" presetSubtype="8" fill="hold" grpId="1" nodeType="withEffect">
                                  <p:stCondLst>
                                    <p:cond delay="0"/>
                                  </p:stCondLst>
                                  <p:childTnLst>
                                    <p:animEffect transition="out" filter="wipe(left)">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22" presetClass="exit" presetSubtype="8" fill="hold" grpId="1" nodeType="withEffect">
                                  <p:stCondLst>
                                    <p:cond delay="0"/>
                                  </p:stCondLst>
                                  <p:childTnLst>
                                    <p:animEffect transition="out" filter="wipe(left)">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22" presetClass="exit" presetSubtype="8" fill="hold" grpId="1" nodeType="withEffect">
                                  <p:stCondLst>
                                    <p:cond delay="0"/>
                                  </p:stCondLst>
                                  <p:childTnLst>
                                    <p:animEffect transition="out" filter="wipe(left)">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par>
                          <p:cTn id="55" fill="hold">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right)">
                                      <p:cBhvr>
                                        <p:cTn id="58" dur="500"/>
                                        <p:tgtEl>
                                          <p:spTgt spid="16"/>
                                        </p:tgtEl>
                                      </p:cBhvr>
                                    </p:animEffect>
                                  </p:childTnLst>
                                </p:cTn>
                              </p:par>
                              <p:par>
                                <p:cTn id="59" presetID="22" presetClass="entr" presetSubtype="2" fill="hold" grpId="0" nodeType="withEffect">
                                  <p:stCondLst>
                                    <p:cond delay="25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par>
                                <p:cTn id="62" presetID="22" presetClass="entr" presetSubtype="2" fill="hold" grpId="0" nodeType="withEffect">
                                  <p:stCondLst>
                                    <p:cond delay="500"/>
                                  </p:stCondLst>
                                  <p:childTnLst>
                                    <p:set>
                                      <p:cBhvr>
                                        <p:cTn id="63" dur="1" fill="hold">
                                          <p:stCondLst>
                                            <p:cond delay="0"/>
                                          </p:stCondLst>
                                        </p:cTn>
                                        <p:tgtEl>
                                          <p:spTgt spid="18"/>
                                        </p:tgtEl>
                                        <p:attrNameLst>
                                          <p:attrName>style.visibility</p:attrName>
                                        </p:attrNameLst>
                                      </p:cBhvr>
                                      <p:to>
                                        <p:strVal val="visible"/>
                                      </p:to>
                                    </p:set>
                                    <p:animEffect transition="in" filter="wipe(right)">
                                      <p:cBhvr>
                                        <p:cTn id="64" dur="500"/>
                                        <p:tgtEl>
                                          <p:spTgt spid="18"/>
                                        </p:tgtEl>
                                      </p:cBhvr>
                                    </p:animEffect>
                                  </p:childTnLst>
                                </p:cTn>
                              </p:par>
                              <p:par>
                                <p:cTn id="65" presetID="22" presetClass="entr" presetSubtype="2" fill="hold" grpId="0" nodeType="withEffect">
                                  <p:stCondLst>
                                    <p:cond delay="750"/>
                                  </p:stCondLst>
                                  <p:childTnLst>
                                    <p:set>
                                      <p:cBhvr>
                                        <p:cTn id="66" dur="1" fill="hold">
                                          <p:stCondLst>
                                            <p:cond delay="0"/>
                                          </p:stCondLst>
                                        </p:cTn>
                                        <p:tgtEl>
                                          <p:spTgt spid="19"/>
                                        </p:tgtEl>
                                        <p:attrNameLst>
                                          <p:attrName>style.visibility</p:attrName>
                                        </p:attrNameLst>
                                      </p:cBhvr>
                                      <p:to>
                                        <p:strVal val="visible"/>
                                      </p:to>
                                    </p:set>
                                    <p:animEffect transition="in" filter="wipe(right)">
                                      <p:cBhvr>
                                        <p:cTn id="67" dur="500"/>
                                        <p:tgtEl>
                                          <p:spTgt spid="19"/>
                                        </p:tgtEl>
                                      </p:cBhvr>
                                    </p:animEffect>
                                  </p:childTnLst>
                                </p:cTn>
                              </p:par>
                              <p:par>
                                <p:cTn id="68" presetID="22" presetClass="entr" presetSubtype="2" fill="hold" grpId="0" nodeType="withEffect">
                                  <p:stCondLst>
                                    <p:cond delay="100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par>
                          <p:cTn id="75" fill="hold">
                            <p:stCondLst>
                              <p:cond delay="2500"/>
                            </p:stCondLst>
                            <p:childTnLst>
                              <p:par>
                                <p:cTn id="76" presetID="22" presetClass="entr" presetSubtype="2"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right)">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6" grpId="0" animBg="1"/>
      <p:bldP spid="6" grpId="1" animBg="1"/>
      <p:bldP spid="12" grpId="0" animBg="1"/>
      <p:bldP spid="12" grpId="1" animBg="1"/>
      <p:bldP spid="13" grpId="0" animBg="1"/>
      <p:bldP spid="13" grpId="1" animBg="1"/>
      <p:bldP spid="14" grpId="0" animBg="1"/>
      <p:bldP spid="14" grpId="1" animBg="1"/>
      <p:bldP spid="9" grpId="0" animBg="1"/>
      <p:bldP spid="9" grpId="1" animBg="1"/>
      <p:bldP spid="15" grpId="0"/>
      <p:bldP spid="16" grpId="0" animBg="1"/>
      <p:bldP spid="17" grpId="0" animBg="1"/>
      <p:bldP spid="18" grpId="0" animBg="1"/>
      <p:bldP spid="19" grpId="0" animBg="1"/>
      <p:bldP spid="20"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134588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296934" y="1577662"/>
            <a:ext cx="3430427" cy="646331"/>
          </a:xfrm>
          <a:prstGeom prst="rect">
            <a:avLst/>
          </a:prstGeom>
          <a:noFill/>
        </p:spPr>
        <p:txBody>
          <a:bodyPr wrap="square" rtlCol="0">
            <a:spAutoFit/>
          </a:bodyPr>
          <a:lstStyle/>
          <a:p>
            <a:r>
              <a:rPr lang="en-US" sz="3600" dirty="0">
                <a:solidFill>
                  <a:schemeClr val="bg1"/>
                </a:solidFill>
              </a:rPr>
              <a:t>Sound doctrine</a:t>
            </a:r>
          </a:p>
        </p:txBody>
      </p:sp>
      <p:sp>
        <p:nvSpPr>
          <p:cNvPr id="7" name="TextBox 6">
            <a:extLst>
              <a:ext uri="{FF2B5EF4-FFF2-40B4-BE49-F238E27FC236}">
                <a16:creationId xmlns:a16="http://schemas.microsoft.com/office/drawing/2014/main" id="{BB217BC3-2B90-4CA4-8379-AE241AD09635}"/>
              </a:ext>
            </a:extLst>
          </p:cNvPr>
          <p:cNvSpPr txBox="1"/>
          <p:nvPr/>
        </p:nvSpPr>
        <p:spPr>
          <a:xfrm>
            <a:off x="539041" y="2606453"/>
            <a:ext cx="8065917" cy="584775"/>
          </a:xfrm>
          <a:prstGeom prst="rect">
            <a:avLst/>
          </a:prstGeom>
          <a:noFill/>
        </p:spPr>
        <p:txBody>
          <a:bodyPr wrap="square" rtlCol="0">
            <a:spAutoFit/>
          </a:bodyPr>
          <a:lstStyle/>
          <a:p>
            <a:pPr algn="ctr"/>
            <a:r>
              <a:rPr lang="en-US" sz="3200" dirty="0">
                <a:solidFill>
                  <a:schemeClr val="bg1"/>
                </a:solidFill>
                <a:cs typeface="Times New Roman" panose="02020603050405020304" pitchFamily="18" charset="0"/>
              </a:rPr>
              <a:t>Orthodoxy becomes Orthopraxy</a:t>
            </a:r>
          </a:p>
        </p:txBody>
      </p:sp>
      <p:sp>
        <p:nvSpPr>
          <p:cNvPr id="4" name="TextBox 3">
            <a:extLst>
              <a:ext uri="{FF2B5EF4-FFF2-40B4-BE49-F238E27FC236}">
                <a16:creationId xmlns:a16="http://schemas.microsoft.com/office/drawing/2014/main" id="{4B50BF73-D83F-42BE-B496-C7DC0AAF7AB2}"/>
              </a:ext>
            </a:extLst>
          </p:cNvPr>
          <p:cNvSpPr txBox="1"/>
          <p:nvPr/>
        </p:nvSpPr>
        <p:spPr>
          <a:xfrm>
            <a:off x="3218778" y="1509712"/>
            <a:ext cx="631064" cy="707886"/>
          </a:xfrm>
          <a:prstGeom prst="rect">
            <a:avLst/>
          </a:prstGeom>
          <a:noFill/>
        </p:spPr>
        <p:txBody>
          <a:bodyPr wrap="square" rtlCol="0">
            <a:spAutoFit/>
          </a:bodyPr>
          <a:lstStyle/>
          <a:p>
            <a:pPr algn="l"/>
            <a:r>
              <a:rPr lang="en-US" sz="4000" dirty="0">
                <a:solidFill>
                  <a:schemeClr val="bg1"/>
                </a:solidFill>
              </a:rPr>
              <a:t>+</a:t>
            </a:r>
          </a:p>
        </p:txBody>
      </p:sp>
      <p:sp>
        <p:nvSpPr>
          <p:cNvPr id="21" name="TextBox 20">
            <a:extLst>
              <a:ext uri="{FF2B5EF4-FFF2-40B4-BE49-F238E27FC236}">
                <a16:creationId xmlns:a16="http://schemas.microsoft.com/office/drawing/2014/main" id="{37A0876C-4DFA-45E8-AACF-A501AF985E77}"/>
              </a:ext>
            </a:extLst>
          </p:cNvPr>
          <p:cNvSpPr txBox="1"/>
          <p:nvPr/>
        </p:nvSpPr>
        <p:spPr>
          <a:xfrm>
            <a:off x="4604930" y="1520788"/>
            <a:ext cx="631064" cy="707886"/>
          </a:xfrm>
          <a:prstGeom prst="rect">
            <a:avLst/>
          </a:prstGeom>
          <a:noFill/>
        </p:spPr>
        <p:txBody>
          <a:bodyPr wrap="square" rtlCol="0">
            <a:spAutoFit/>
          </a:bodyPr>
          <a:lstStyle/>
          <a:p>
            <a:pPr algn="l"/>
            <a:r>
              <a:rPr lang="en-US" sz="4000" dirty="0">
                <a:solidFill>
                  <a:schemeClr val="bg1"/>
                </a:solidFill>
              </a:rPr>
              <a:t>=</a:t>
            </a:r>
          </a:p>
        </p:txBody>
      </p:sp>
      <p:sp>
        <p:nvSpPr>
          <p:cNvPr id="22" name="TextBox 21">
            <a:extLst>
              <a:ext uri="{FF2B5EF4-FFF2-40B4-BE49-F238E27FC236}">
                <a16:creationId xmlns:a16="http://schemas.microsoft.com/office/drawing/2014/main" id="{CEDE02DC-3284-4D22-BD98-7C2F2636A992}"/>
              </a:ext>
            </a:extLst>
          </p:cNvPr>
          <p:cNvSpPr txBox="1"/>
          <p:nvPr/>
        </p:nvSpPr>
        <p:spPr>
          <a:xfrm>
            <a:off x="4998370" y="1577662"/>
            <a:ext cx="3430427" cy="646331"/>
          </a:xfrm>
          <a:prstGeom prst="rect">
            <a:avLst/>
          </a:prstGeom>
          <a:noFill/>
        </p:spPr>
        <p:txBody>
          <a:bodyPr wrap="square" rtlCol="0">
            <a:spAutoFit/>
          </a:bodyPr>
          <a:lstStyle/>
          <a:p>
            <a:r>
              <a:rPr lang="en-US" sz="3600" dirty="0">
                <a:solidFill>
                  <a:schemeClr val="bg1"/>
                </a:solidFill>
              </a:rPr>
              <a:t>Sound practice</a:t>
            </a:r>
          </a:p>
        </p:txBody>
      </p:sp>
      <p:sp>
        <p:nvSpPr>
          <p:cNvPr id="8" name="TextBox 7">
            <a:extLst>
              <a:ext uri="{FF2B5EF4-FFF2-40B4-BE49-F238E27FC236}">
                <a16:creationId xmlns:a16="http://schemas.microsoft.com/office/drawing/2014/main" id="{902105AC-5071-4F31-A8F6-09155358EED0}"/>
              </a:ext>
            </a:extLst>
          </p:cNvPr>
          <p:cNvSpPr txBox="1"/>
          <p:nvPr/>
        </p:nvSpPr>
        <p:spPr>
          <a:xfrm>
            <a:off x="3590267" y="1584057"/>
            <a:ext cx="1395435" cy="646331"/>
          </a:xfrm>
          <a:prstGeom prst="rect">
            <a:avLst/>
          </a:prstGeom>
          <a:noFill/>
        </p:spPr>
        <p:txBody>
          <a:bodyPr wrap="square" rtlCol="0">
            <a:spAutoFit/>
          </a:bodyPr>
          <a:lstStyle/>
          <a:p>
            <a:pPr algn="l"/>
            <a:r>
              <a:rPr lang="en-US" sz="3600" dirty="0">
                <a:solidFill>
                  <a:schemeClr val="bg1"/>
                </a:solidFill>
              </a:rPr>
              <a:t>Faith</a:t>
            </a:r>
          </a:p>
        </p:txBody>
      </p:sp>
      <p:sp>
        <p:nvSpPr>
          <p:cNvPr id="10" name="Freeform: Shape 9">
            <a:extLst>
              <a:ext uri="{FF2B5EF4-FFF2-40B4-BE49-F238E27FC236}">
                <a16:creationId xmlns:a16="http://schemas.microsoft.com/office/drawing/2014/main" id="{C0379F47-0174-49F5-996B-E66846B86D50}"/>
              </a:ext>
            </a:extLst>
          </p:cNvPr>
          <p:cNvSpPr/>
          <p:nvPr/>
        </p:nvSpPr>
        <p:spPr>
          <a:xfrm>
            <a:off x="3672695" y="1740520"/>
            <a:ext cx="901976" cy="447261"/>
          </a:xfrm>
          <a:custGeom>
            <a:avLst/>
            <a:gdLst>
              <a:gd name="connsiteX0" fmla="*/ 0 w 901976"/>
              <a:gd name="connsiteY0" fmla="*/ 0 h 447261"/>
              <a:gd name="connsiteX1" fmla="*/ 536713 w 901976"/>
              <a:gd name="connsiteY1" fmla="*/ 171450 h 447261"/>
              <a:gd name="connsiteX2" fmla="*/ 901976 w 901976"/>
              <a:gd name="connsiteY2" fmla="*/ 447261 h 447261"/>
              <a:gd name="connsiteX0" fmla="*/ 0 w 901976"/>
              <a:gd name="connsiteY0" fmla="*/ 0 h 447261"/>
              <a:gd name="connsiteX1" fmla="*/ 521805 w 901976"/>
              <a:gd name="connsiteY1" fmla="*/ 193813 h 447261"/>
              <a:gd name="connsiteX2" fmla="*/ 901976 w 901976"/>
              <a:gd name="connsiteY2" fmla="*/ 447261 h 447261"/>
            </a:gdLst>
            <a:ahLst/>
            <a:cxnLst>
              <a:cxn ang="0">
                <a:pos x="connsiteX0" y="connsiteY0"/>
              </a:cxn>
              <a:cxn ang="0">
                <a:pos x="connsiteX1" y="connsiteY1"/>
              </a:cxn>
              <a:cxn ang="0">
                <a:pos x="connsiteX2" y="connsiteY2"/>
              </a:cxn>
            </a:cxnLst>
            <a:rect l="l" t="t" r="r" b="b"/>
            <a:pathLst>
              <a:path w="901976" h="447261">
                <a:moveTo>
                  <a:pt x="0" y="0"/>
                </a:moveTo>
                <a:cubicBezTo>
                  <a:pt x="193192" y="48453"/>
                  <a:pt x="371476" y="119270"/>
                  <a:pt x="521805" y="193813"/>
                </a:cubicBezTo>
                <a:cubicBezTo>
                  <a:pt x="672134" y="268356"/>
                  <a:pt x="794509" y="346627"/>
                  <a:pt x="901976" y="447261"/>
                </a:cubicBezTo>
              </a:path>
            </a:pathLst>
          </a:custGeom>
          <a:noFill/>
          <a:ln w="57150" cap="rnd">
            <a:solidFill>
              <a:srgbClr val="FF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9EEBF7EF-AD86-4FD4-928B-E232B5D8E523}"/>
              </a:ext>
            </a:extLst>
          </p:cNvPr>
          <p:cNvSpPr/>
          <p:nvPr/>
        </p:nvSpPr>
        <p:spPr>
          <a:xfrm flipH="1">
            <a:off x="3779978" y="1737449"/>
            <a:ext cx="901976" cy="447261"/>
          </a:xfrm>
          <a:custGeom>
            <a:avLst/>
            <a:gdLst>
              <a:gd name="connsiteX0" fmla="*/ 0 w 901976"/>
              <a:gd name="connsiteY0" fmla="*/ 0 h 447261"/>
              <a:gd name="connsiteX1" fmla="*/ 536713 w 901976"/>
              <a:gd name="connsiteY1" fmla="*/ 171450 h 447261"/>
              <a:gd name="connsiteX2" fmla="*/ 901976 w 901976"/>
              <a:gd name="connsiteY2" fmla="*/ 447261 h 447261"/>
              <a:gd name="connsiteX0" fmla="*/ 0 w 901976"/>
              <a:gd name="connsiteY0" fmla="*/ 0 h 447261"/>
              <a:gd name="connsiteX1" fmla="*/ 521805 w 901976"/>
              <a:gd name="connsiteY1" fmla="*/ 193813 h 447261"/>
              <a:gd name="connsiteX2" fmla="*/ 901976 w 901976"/>
              <a:gd name="connsiteY2" fmla="*/ 447261 h 447261"/>
            </a:gdLst>
            <a:ahLst/>
            <a:cxnLst>
              <a:cxn ang="0">
                <a:pos x="connsiteX0" y="connsiteY0"/>
              </a:cxn>
              <a:cxn ang="0">
                <a:pos x="connsiteX1" y="connsiteY1"/>
              </a:cxn>
              <a:cxn ang="0">
                <a:pos x="connsiteX2" y="connsiteY2"/>
              </a:cxn>
            </a:cxnLst>
            <a:rect l="l" t="t" r="r" b="b"/>
            <a:pathLst>
              <a:path w="901976" h="447261">
                <a:moveTo>
                  <a:pt x="0" y="0"/>
                </a:moveTo>
                <a:cubicBezTo>
                  <a:pt x="193192" y="48453"/>
                  <a:pt x="371476" y="119270"/>
                  <a:pt x="521805" y="193813"/>
                </a:cubicBezTo>
                <a:cubicBezTo>
                  <a:pt x="672134" y="268356"/>
                  <a:pt x="794509" y="346627"/>
                  <a:pt x="901976" y="447261"/>
                </a:cubicBezTo>
              </a:path>
            </a:pathLst>
          </a:custGeom>
          <a:noFill/>
          <a:ln w="57150" cap="rnd">
            <a:solidFill>
              <a:srgbClr val="FF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BF28FAB-DE91-4291-9E91-7FFB4AD905E5}"/>
              </a:ext>
            </a:extLst>
          </p:cNvPr>
          <p:cNvSpPr txBox="1"/>
          <p:nvPr/>
        </p:nvSpPr>
        <p:spPr>
          <a:xfrm>
            <a:off x="4994892" y="1584057"/>
            <a:ext cx="3430427" cy="646331"/>
          </a:xfrm>
          <a:prstGeom prst="rect">
            <a:avLst/>
          </a:prstGeom>
          <a:noFill/>
        </p:spPr>
        <p:txBody>
          <a:bodyPr wrap="square" rtlCol="0">
            <a:spAutoFit/>
          </a:bodyPr>
          <a:lstStyle/>
          <a:p>
            <a:r>
              <a:rPr lang="en-US" sz="3600" dirty="0">
                <a:solidFill>
                  <a:schemeClr val="bg1"/>
                </a:solidFill>
              </a:rPr>
              <a:t>Dead orthodoxy</a:t>
            </a:r>
          </a:p>
        </p:txBody>
      </p:sp>
      <p:sp>
        <p:nvSpPr>
          <p:cNvPr id="25" name="Freeform: Shape 24">
            <a:extLst>
              <a:ext uri="{FF2B5EF4-FFF2-40B4-BE49-F238E27FC236}">
                <a16:creationId xmlns:a16="http://schemas.microsoft.com/office/drawing/2014/main" id="{8D5E7097-3A77-4809-9300-657E37812716}"/>
              </a:ext>
            </a:extLst>
          </p:cNvPr>
          <p:cNvSpPr/>
          <p:nvPr/>
        </p:nvSpPr>
        <p:spPr>
          <a:xfrm>
            <a:off x="461418" y="1732003"/>
            <a:ext cx="2726569" cy="447261"/>
          </a:xfrm>
          <a:custGeom>
            <a:avLst/>
            <a:gdLst>
              <a:gd name="connsiteX0" fmla="*/ 0 w 901976"/>
              <a:gd name="connsiteY0" fmla="*/ 0 h 447261"/>
              <a:gd name="connsiteX1" fmla="*/ 536713 w 901976"/>
              <a:gd name="connsiteY1" fmla="*/ 171450 h 447261"/>
              <a:gd name="connsiteX2" fmla="*/ 901976 w 901976"/>
              <a:gd name="connsiteY2" fmla="*/ 447261 h 447261"/>
              <a:gd name="connsiteX0" fmla="*/ 0 w 901976"/>
              <a:gd name="connsiteY0" fmla="*/ 0 h 447261"/>
              <a:gd name="connsiteX1" fmla="*/ 521805 w 901976"/>
              <a:gd name="connsiteY1" fmla="*/ 193813 h 447261"/>
              <a:gd name="connsiteX2" fmla="*/ 901976 w 901976"/>
              <a:gd name="connsiteY2" fmla="*/ 447261 h 447261"/>
            </a:gdLst>
            <a:ahLst/>
            <a:cxnLst>
              <a:cxn ang="0">
                <a:pos x="connsiteX0" y="connsiteY0"/>
              </a:cxn>
              <a:cxn ang="0">
                <a:pos x="connsiteX1" y="connsiteY1"/>
              </a:cxn>
              <a:cxn ang="0">
                <a:pos x="connsiteX2" y="connsiteY2"/>
              </a:cxn>
            </a:cxnLst>
            <a:rect l="l" t="t" r="r" b="b"/>
            <a:pathLst>
              <a:path w="901976" h="447261">
                <a:moveTo>
                  <a:pt x="0" y="0"/>
                </a:moveTo>
                <a:cubicBezTo>
                  <a:pt x="193192" y="48453"/>
                  <a:pt x="371476" y="119270"/>
                  <a:pt x="521805" y="193813"/>
                </a:cubicBezTo>
                <a:cubicBezTo>
                  <a:pt x="672134" y="268356"/>
                  <a:pt x="794509" y="346627"/>
                  <a:pt x="901976" y="447261"/>
                </a:cubicBezTo>
              </a:path>
            </a:pathLst>
          </a:custGeom>
          <a:noFill/>
          <a:ln w="57150" cap="rnd">
            <a:solidFill>
              <a:srgbClr val="FF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9FE0035-9D33-4B85-9C50-72D529D3E5CD}"/>
              </a:ext>
            </a:extLst>
          </p:cNvPr>
          <p:cNvSpPr/>
          <p:nvPr/>
        </p:nvSpPr>
        <p:spPr>
          <a:xfrm flipH="1">
            <a:off x="291145" y="1750009"/>
            <a:ext cx="2743244" cy="447261"/>
          </a:xfrm>
          <a:custGeom>
            <a:avLst/>
            <a:gdLst>
              <a:gd name="connsiteX0" fmla="*/ 0 w 901976"/>
              <a:gd name="connsiteY0" fmla="*/ 0 h 447261"/>
              <a:gd name="connsiteX1" fmla="*/ 536713 w 901976"/>
              <a:gd name="connsiteY1" fmla="*/ 171450 h 447261"/>
              <a:gd name="connsiteX2" fmla="*/ 901976 w 901976"/>
              <a:gd name="connsiteY2" fmla="*/ 447261 h 447261"/>
              <a:gd name="connsiteX0" fmla="*/ 0 w 901976"/>
              <a:gd name="connsiteY0" fmla="*/ 0 h 447261"/>
              <a:gd name="connsiteX1" fmla="*/ 521805 w 901976"/>
              <a:gd name="connsiteY1" fmla="*/ 193813 h 447261"/>
              <a:gd name="connsiteX2" fmla="*/ 901976 w 901976"/>
              <a:gd name="connsiteY2" fmla="*/ 447261 h 447261"/>
            </a:gdLst>
            <a:ahLst/>
            <a:cxnLst>
              <a:cxn ang="0">
                <a:pos x="connsiteX0" y="connsiteY0"/>
              </a:cxn>
              <a:cxn ang="0">
                <a:pos x="connsiteX1" y="connsiteY1"/>
              </a:cxn>
              <a:cxn ang="0">
                <a:pos x="connsiteX2" y="connsiteY2"/>
              </a:cxn>
            </a:cxnLst>
            <a:rect l="l" t="t" r="r" b="b"/>
            <a:pathLst>
              <a:path w="901976" h="447261">
                <a:moveTo>
                  <a:pt x="0" y="0"/>
                </a:moveTo>
                <a:cubicBezTo>
                  <a:pt x="193192" y="48453"/>
                  <a:pt x="371476" y="119270"/>
                  <a:pt x="521805" y="193813"/>
                </a:cubicBezTo>
                <a:cubicBezTo>
                  <a:pt x="672134" y="268356"/>
                  <a:pt x="794509" y="346627"/>
                  <a:pt x="901976" y="447261"/>
                </a:cubicBezTo>
              </a:path>
            </a:pathLst>
          </a:custGeom>
          <a:noFill/>
          <a:ln w="57150" cap="rnd">
            <a:solidFill>
              <a:srgbClr val="FF00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BC3C9F7-A060-4173-B290-77D204B6D345}"/>
              </a:ext>
            </a:extLst>
          </p:cNvPr>
          <p:cNvSpPr txBox="1"/>
          <p:nvPr/>
        </p:nvSpPr>
        <p:spPr>
          <a:xfrm>
            <a:off x="5015961" y="1632343"/>
            <a:ext cx="3458201" cy="1077218"/>
          </a:xfrm>
          <a:prstGeom prst="rect">
            <a:avLst/>
          </a:prstGeom>
          <a:noFill/>
        </p:spPr>
        <p:txBody>
          <a:bodyPr wrap="square" rtlCol="0">
            <a:spAutoFit/>
          </a:bodyPr>
          <a:lstStyle/>
          <a:p>
            <a:pPr algn="l"/>
            <a:r>
              <a:rPr lang="en-US" sz="3200" dirty="0">
                <a:solidFill>
                  <a:schemeClr val="bg1"/>
                </a:solidFill>
              </a:rPr>
              <a:t>Chicken with its head chopped off</a:t>
            </a:r>
          </a:p>
        </p:txBody>
      </p:sp>
      <p:sp>
        <p:nvSpPr>
          <p:cNvPr id="27" name="TextBox 26">
            <a:extLst>
              <a:ext uri="{FF2B5EF4-FFF2-40B4-BE49-F238E27FC236}">
                <a16:creationId xmlns:a16="http://schemas.microsoft.com/office/drawing/2014/main" id="{5DA31E3C-FFBD-4052-8FBD-ACB9DB31E643}"/>
              </a:ext>
            </a:extLst>
          </p:cNvPr>
          <p:cNvSpPr txBox="1"/>
          <p:nvPr/>
        </p:nvSpPr>
        <p:spPr>
          <a:xfrm>
            <a:off x="461418" y="3112586"/>
            <a:ext cx="7963901" cy="1077218"/>
          </a:xfrm>
          <a:prstGeom prst="rect">
            <a:avLst/>
          </a:prstGeom>
          <a:noFill/>
        </p:spPr>
        <p:txBody>
          <a:bodyPr wrap="square" rtlCol="0">
            <a:spAutoFit/>
          </a:bodyPr>
          <a:lstStyle/>
          <a:p>
            <a:r>
              <a:rPr lang="en-US" sz="3200" dirty="0"/>
              <a:t>Ps. 25:15 ~ </a:t>
            </a:r>
            <a:r>
              <a:rPr lang="en-US" sz="3200" dirty="0">
                <a:solidFill>
                  <a:schemeClr val="accent4">
                    <a:lumMod val="60000"/>
                    <a:lumOff val="40000"/>
                  </a:schemeClr>
                </a:solidFill>
              </a:rPr>
              <a:t>My eyes </a:t>
            </a:r>
            <a:r>
              <a:rPr lang="en-US" sz="3200" i="1" dirty="0">
                <a:solidFill>
                  <a:schemeClr val="accent4">
                    <a:lumMod val="60000"/>
                    <a:lumOff val="40000"/>
                  </a:schemeClr>
                </a:solidFill>
              </a:rPr>
              <a:t>are</a:t>
            </a:r>
            <a:r>
              <a:rPr lang="en-US" sz="3200" dirty="0">
                <a:solidFill>
                  <a:schemeClr val="accent4">
                    <a:lumMod val="60000"/>
                    <a:lumOff val="40000"/>
                  </a:schemeClr>
                </a:solidFill>
              </a:rPr>
              <a:t> ever toward the Lord, for He shall pluck my feet out of the net.</a:t>
            </a:r>
          </a:p>
        </p:txBody>
      </p:sp>
    </p:spTree>
    <p:extLst>
      <p:ext uri="{BB962C8B-B14F-4D97-AF65-F5344CB8AC3E}">
        <p14:creationId xmlns:p14="http://schemas.microsoft.com/office/powerpoint/2010/main" val="338879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500"/>
                                        <p:tgtEl>
                                          <p:spTgt spid="23"/>
                                        </p:tgtEl>
                                      </p:cBhvr>
                                    </p:animEffect>
                                  </p:childTnLst>
                                </p:cTn>
                              </p:par>
                              <p:par>
                                <p:cTn id="33" presetID="10" presetClass="exit" presetSubtype="0" fill="hold" grpId="1" nodeType="withEffect">
                                  <p:stCondLst>
                                    <p:cond delay="0"/>
                                  </p:stCondLst>
                                  <p:childTnLst>
                                    <p:animEffect transition="out" filter="fade">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1000"/>
                            </p:stCondLst>
                            <p:childTnLst>
                              <p:par>
                                <p:cTn id="53" presetID="22" presetClass="entr" presetSubtype="2"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par>
                                <p:cTn id="56" presetID="10" presetClass="exit" presetSubtype="0" fill="hold" grpId="1" nodeType="withEffect">
                                  <p:stCondLst>
                                    <p:cond delay="0"/>
                                  </p:stCondLst>
                                  <p:childTnLst>
                                    <p:animEffect transition="out" filter="fade">
                                      <p:cBhvr>
                                        <p:cTn id="57" dur="500"/>
                                        <p:tgtEl>
                                          <p:spTgt spid="24"/>
                                        </p:tgtEl>
                                      </p:cBhvr>
                                    </p:animEffect>
                                    <p:set>
                                      <p:cBhvr>
                                        <p:cTn id="58" dur="1" fill="hold">
                                          <p:stCondLst>
                                            <p:cond delay="499"/>
                                          </p:stCondLst>
                                        </p:cTn>
                                        <p:tgtEl>
                                          <p:spTgt spid="24"/>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
                                        </p:tgtEl>
                                      </p:cBhvr>
                                    </p:animEffect>
                                    <p:set>
                                      <p:cBhvr>
                                        <p:cTn id="72" dur="1" fill="hold">
                                          <p:stCondLst>
                                            <p:cond delay="499"/>
                                          </p:stCondLst>
                                        </p:cTn>
                                        <p:tgtEl>
                                          <p:spTgt spid="3"/>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4"/>
                                        </p:tgtEl>
                                      </p:cBhvr>
                                    </p:animEffect>
                                    <p:set>
                                      <p:cBhvr>
                                        <p:cTn id="75" dur="1" fill="hold">
                                          <p:stCondLst>
                                            <p:cond delay="499"/>
                                          </p:stCondLst>
                                        </p:cTn>
                                        <p:tgtEl>
                                          <p:spTgt spid="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1"/>
                                        </p:tgtEl>
                                      </p:cBhvr>
                                    </p:animEffect>
                                    <p:set>
                                      <p:cBhvr>
                                        <p:cTn id="81" dur="1" fill="hold">
                                          <p:stCondLst>
                                            <p:cond delay="499"/>
                                          </p:stCondLst>
                                        </p:cTn>
                                        <p:tgtEl>
                                          <p:spTgt spid="1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3" presetClass="emph" presetSubtype="2" fill="hold" grpId="1" nodeType="withEffect">
                                  <p:stCondLst>
                                    <p:cond delay="0"/>
                                  </p:stCondLst>
                                  <p:childTnLst>
                                    <p:animClr clrSpc="rgb" dir="cw">
                                      <p:cBhvr override="childStyle">
                                        <p:cTn id="94"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4" grpId="0"/>
      <p:bldP spid="4" grpId="1"/>
      <p:bldP spid="21" grpId="0"/>
      <p:bldP spid="21" grpId="1"/>
      <p:bldP spid="22" grpId="0"/>
      <p:bldP spid="22" grpId="1"/>
      <p:bldP spid="8" grpId="0"/>
      <p:bldP spid="8" grpId="1"/>
      <p:bldP spid="10" grpId="0" animBg="1"/>
      <p:bldP spid="10" grpId="1" animBg="1"/>
      <p:bldP spid="23" grpId="0" animBg="1"/>
      <p:bldP spid="23" grpId="1" animBg="1"/>
      <p:bldP spid="24" grpId="0"/>
      <p:bldP spid="24" grpId="1"/>
      <p:bldP spid="25" grpId="0" animBg="1"/>
      <p:bldP spid="25" grpId="1" animBg="1"/>
      <p:bldP spid="26" grpId="0" animBg="1"/>
      <p:bldP spid="26" grpId="1" animBg="1"/>
      <p:bldP spid="11" grpId="0"/>
      <p:bldP spid="11" grpId="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138969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30" name="Group 1029">
            <a:extLst>
              <a:ext uri="{FF2B5EF4-FFF2-40B4-BE49-F238E27FC236}">
                <a16:creationId xmlns:a16="http://schemas.microsoft.com/office/drawing/2014/main" id="{51A000EB-DCDD-4823-8B7E-C3EB8B701FB4}"/>
              </a:ext>
            </a:extLst>
          </p:cNvPr>
          <p:cNvGrpSpPr/>
          <p:nvPr/>
        </p:nvGrpSpPr>
        <p:grpSpPr>
          <a:xfrm>
            <a:off x="3748653" y="2783169"/>
            <a:ext cx="2477724" cy="4466765"/>
            <a:chOff x="4118901" y="2525118"/>
            <a:chExt cx="2477724" cy="4466765"/>
          </a:xfrm>
        </p:grpSpPr>
        <p:sp>
          <p:nvSpPr>
            <p:cNvPr id="1028" name="Arrow: Up-Down 1027">
              <a:extLst>
                <a:ext uri="{FF2B5EF4-FFF2-40B4-BE49-F238E27FC236}">
                  <a16:creationId xmlns:a16="http://schemas.microsoft.com/office/drawing/2014/main" id="{2BC48F78-E509-42F1-8050-BE12F69A1C39}"/>
                </a:ext>
              </a:extLst>
            </p:cNvPr>
            <p:cNvSpPr/>
            <p:nvPr/>
          </p:nvSpPr>
          <p:spPr>
            <a:xfrm rot="1298163">
              <a:off x="4118901" y="2525118"/>
              <a:ext cx="2459472" cy="4466765"/>
            </a:xfrm>
            <a:prstGeom prst="upDownArrow">
              <a:avLst/>
            </a:prstGeom>
            <a:solidFill>
              <a:srgbClr val="4472C4">
                <a:alpha val="50196"/>
              </a:srgbClr>
            </a:solidFill>
            <a:scene3d>
              <a:camera prst="isometricOffAxis2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0552BCAE-292B-4DCA-8E47-B18B9E8381D6}"/>
                </a:ext>
              </a:extLst>
            </p:cNvPr>
            <p:cNvSpPr txBox="1"/>
            <p:nvPr/>
          </p:nvSpPr>
          <p:spPr>
            <a:xfrm rot="19750365">
              <a:off x="4280166" y="4190919"/>
              <a:ext cx="2316459" cy="769441"/>
            </a:xfrm>
            <a:prstGeom prst="rect">
              <a:avLst/>
            </a:prstGeom>
            <a:noFill/>
          </p:spPr>
          <p:txBody>
            <a:bodyPr wrap="square" rtlCol="0">
              <a:spAutoFit/>
              <a:scene3d>
                <a:camera prst="isometricOffAxis2Top">
                  <a:rot lat="18075715" lon="2400000" rev="18141449"/>
                </a:camera>
                <a:lightRig rig="threePt" dir="t"/>
              </a:scene3d>
            </a:bodyPr>
            <a:lstStyle/>
            <a:p>
              <a:pPr algn="l"/>
              <a:r>
                <a:rPr lang="en-US" sz="4400" dirty="0">
                  <a:solidFill>
                    <a:schemeClr val="accent4">
                      <a:lumMod val="60000"/>
                      <a:lumOff val="40000"/>
                    </a:schemeClr>
                  </a:solidFill>
                </a:rPr>
                <a:t>2000 yr.</a:t>
              </a:r>
            </a:p>
          </p:txBody>
        </p:sp>
      </p:grpSp>
      <p:pic>
        <p:nvPicPr>
          <p:cNvPr id="1026" name="Picture 2" descr="Image result for return of christ">
            <a:extLst>
              <a:ext uri="{FF2B5EF4-FFF2-40B4-BE49-F238E27FC236}">
                <a16:creationId xmlns:a16="http://schemas.microsoft.com/office/drawing/2014/main" id="{1D5FD4C6-B853-49D6-9F78-3FA0BAF0B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083" y="1389784"/>
            <a:ext cx="7308273" cy="40784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pic>
        <p:nvPicPr>
          <p:cNvPr id="6" name="Picture 5">
            <a:extLst>
              <a:ext uri="{FF2B5EF4-FFF2-40B4-BE49-F238E27FC236}">
                <a16:creationId xmlns:a16="http://schemas.microsoft.com/office/drawing/2014/main" id="{0C6646D9-4F25-4B70-97E8-80BF71A4B1B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47" b="93122" l="9912" r="89962">
                        <a14:foregroundMark x1="29235" y1="17672" x2="34881" y2="22222"/>
                        <a14:foregroundMark x1="34504" y1="23492" x2="35508" y2="24021"/>
                        <a14:foregroundMark x1="39774" y1="88889" x2="20577" y2="93122"/>
                        <a14:foregroundMark x1="20577" y1="93122" x2="18821" y2="91217"/>
                        <a14:foregroundMark x1="50565" y1="43492" x2="55583" y2="41376"/>
                        <a14:foregroundMark x1="56462" y1="41376" x2="58469" y2="40317"/>
                        <a14:foregroundMark x1="57215" y1="40106" x2="59348" y2="40106"/>
                        <a14:foregroundMark x1="58971" y1="39259" x2="57089" y2="39894"/>
                        <a14:foregroundMark x1="59724" y1="39259" x2="59724" y2="39259"/>
                        <a14:foregroundMark x1="60226" y1="39471" x2="60226" y2="39471"/>
                        <a14:foregroundMark x1="60351" y1="40635" x2="60351" y2="40635"/>
                        <a14:foregroundMark x1="59975" y1="39048" x2="59975" y2="39048"/>
                        <a14:foregroundMark x1="54705" y1="39365" x2="54705" y2="39365"/>
                        <a14:foregroundMark x1="54454" y1="38942" x2="54454" y2="38942"/>
                        <a14:foregroundMark x1="60100" y1="38836" x2="60100" y2="38836"/>
                        <a14:foregroundMark x1="60351" y1="38730" x2="60351" y2="38730"/>
                        <a14:foregroundMark x1="60728" y1="39471" x2="60728" y2="39471"/>
                        <a14:foregroundMark x1="58469" y1="38836" x2="58469" y2="38836"/>
                        <a14:foregroundMark x1="58720" y1="38624" x2="58720" y2="38624"/>
                        <a14:foregroundMark x1="59975" y1="38413" x2="59975" y2="38413"/>
                        <a14:foregroundMark x1="57340" y1="38942" x2="57340" y2="38942"/>
                        <a14:foregroundMark x1="56587" y1="39471" x2="57716" y2="38836"/>
                        <a14:foregroundMark x1="33626" y1="24233" x2="36010" y2="24021"/>
                        <a14:foregroundMark x1="35257" y1="24550" x2="35257" y2="245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9258" t="15737" r="35843"/>
          <a:stretch/>
        </p:blipFill>
        <p:spPr>
          <a:xfrm>
            <a:off x="244532" y="3925443"/>
            <a:ext cx="1346662" cy="2450751"/>
          </a:xfrm>
          <a:prstGeom prst="rect">
            <a:avLst/>
          </a:prstGeom>
        </p:spPr>
      </p:pic>
      <p:pic>
        <p:nvPicPr>
          <p:cNvPr id="30" name="Picture 29">
            <a:extLst>
              <a:ext uri="{FF2B5EF4-FFF2-40B4-BE49-F238E27FC236}">
                <a16:creationId xmlns:a16="http://schemas.microsoft.com/office/drawing/2014/main" id="{EC34CC00-301C-4354-ABBA-8F38BBE2EFE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00" b="97744" l="10000" r="90000">
                        <a14:foregroundMark x1="47250" y1="85965" x2="48083" y2="94361"/>
                        <a14:foregroundMark x1="48083" y1="94361" x2="44083" y2="90476"/>
                        <a14:foregroundMark x1="44167" y1="97744" x2="48333" y2="9774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rcRect l="22046" t="11955" r="37478" b="1059"/>
          <a:stretch/>
        </p:blipFill>
        <p:spPr>
          <a:xfrm flipH="1">
            <a:off x="3552184" y="2644525"/>
            <a:ext cx="1048767" cy="1498816"/>
          </a:xfrm>
          <a:prstGeom prst="rect">
            <a:avLst/>
          </a:prstGeom>
          <a:effectLst>
            <a:glow rad="114300">
              <a:schemeClr val="bg1">
                <a:alpha val="35000"/>
              </a:schemeClr>
            </a:glow>
          </a:effectLst>
        </p:spPr>
      </p:pic>
      <p:pic>
        <p:nvPicPr>
          <p:cNvPr id="36" name="Picture 2" descr="Image result for return of christ">
            <a:extLst>
              <a:ext uri="{FF2B5EF4-FFF2-40B4-BE49-F238E27FC236}">
                <a16:creationId xmlns:a16="http://schemas.microsoft.com/office/drawing/2014/main" id="{D459BC55-AF07-44F2-AE71-166AF4D1E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359" y="1492687"/>
            <a:ext cx="6039895" cy="3370605"/>
          </a:xfrm>
          <a:prstGeom prst="rect">
            <a:avLst/>
          </a:prstGeom>
          <a:noFill/>
          <a:effectLst>
            <a:softEdge rad="127000"/>
          </a:effectLst>
          <a:scene3d>
            <a:camera prst="perspectiveContrastingLeftFacing" fov="4200000">
              <a:rot lat="600000" lon="3600000" rev="21594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5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xit" presetSubtype="10" fill="hold" nodeType="clickEffect">
                                  <p:stCondLst>
                                    <p:cond delay="0"/>
                                  </p:stCondLst>
                                  <p:childTnLst>
                                    <p:anim calcmode="lin" valueType="num">
                                      <p:cBhvr>
                                        <p:cTn id="19" dur="500"/>
                                        <p:tgtEl>
                                          <p:spTgt spid="1026"/>
                                        </p:tgtEl>
                                        <p:attrNameLst>
                                          <p:attrName>ppt_w</p:attrName>
                                        </p:attrNameLst>
                                      </p:cBhvr>
                                      <p:tavLst>
                                        <p:tav tm="0">
                                          <p:val>
                                            <p:strVal val="ppt_w"/>
                                          </p:val>
                                        </p:tav>
                                        <p:tav tm="100000">
                                          <p:val>
                                            <p:fltVal val="0"/>
                                          </p:val>
                                        </p:tav>
                                      </p:tavLst>
                                    </p:anim>
                                    <p:anim calcmode="lin" valueType="num">
                                      <p:cBhvr>
                                        <p:cTn id="20" dur="500"/>
                                        <p:tgtEl>
                                          <p:spTgt spid="1026"/>
                                        </p:tgtEl>
                                        <p:attrNameLst>
                                          <p:attrName>ppt_h</p:attrName>
                                        </p:attrNameLst>
                                      </p:cBhvr>
                                      <p:tavLst>
                                        <p:tav tm="0">
                                          <p:val>
                                            <p:strVal val="ppt_h"/>
                                          </p:val>
                                        </p:tav>
                                        <p:tav tm="100000">
                                          <p:val>
                                            <p:strVal val="ppt_h"/>
                                          </p:val>
                                        </p:tav>
                                      </p:tavLst>
                                    </p:anim>
                                    <p:set>
                                      <p:cBhvr>
                                        <p:cTn id="21" dur="1" fill="hold">
                                          <p:stCondLst>
                                            <p:cond delay="499"/>
                                          </p:stCondLst>
                                        </p:cTn>
                                        <p:tgtEl>
                                          <p:spTgt spid="1026"/>
                                        </p:tgtEl>
                                        <p:attrNameLst>
                                          <p:attrName>style.visibility</p:attrName>
                                        </p:attrNameLst>
                                      </p:cBhvr>
                                      <p:to>
                                        <p:strVal val="hidden"/>
                                      </p:to>
                                    </p:set>
                                  </p:childTnLst>
                                </p:cTn>
                              </p:par>
                              <p:par>
                                <p:cTn id="22" presetID="63" presetClass="path" presetSubtype="0" fill="hold" nodeType="withEffect">
                                  <p:stCondLst>
                                    <p:cond delay="0"/>
                                  </p:stCondLst>
                                  <p:childTnLst>
                                    <p:animMotion origin="layout" path="M -2.22222E-6 0 L 0.29913 0 " pathEditMode="relative" rAng="0" ptsTypes="AA">
                                      <p:cBhvr>
                                        <p:cTn id="23" dur="1000" fill="hold"/>
                                        <p:tgtEl>
                                          <p:spTgt spid="1026"/>
                                        </p:tgtEl>
                                        <p:attrNameLst>
                                          <p:attrName>ppt_x</p:attrName>
                                          <p:attrName>ppt_y</p:attrName>
                                        </p:attrNameLst>
                                      </p:cBhvr>
                                      <p:rCtr x="14948" y="0"/>
                                    </p:animMotion>
                                  </p:childTnLst>
                                </p:cTn>
                              </p:par>
                              <p:par>
                                <p:cTn id="24" presetID="55"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strVal val="#ppt_w*0.70"/>
                                          </p:val>
                                        </p:tav>
                                        <p:tav tm="100000">
                                          <p:val>
                                            <p:strVal val="#ppt_w"/>
                                          </p:val>
                                        </p:tav>
                                      </p:tavLst>
                                    </p:anim>
                                    <p:anim calcmode="lin" valueType="num">
                                      <p:cBhvr>
                                        <p:cTn id="27" dur="1000" fill="hold"/>
                                        <p:tgtEl>
                                          <p:spTgt spid="36"/>
                                        </p:tgtEl>
                                        <p:attrNameLst>
                                          <p:attrName>ppt_h</p:attrName>
                                        </p:attrNameLst>
                                      </p:cBhvr>
                                      <p:tavLst>
                                        <p:tav tm="0">
                                          <p:val>
                                            <p:strVal val="#ppt_h"/>
                                          </p:val>
                                        </p:tav>
                                        <p:tav tm="100000">
                                          <p:val>
                                            <p:strVal val="#ppt_h"/>
                                          </p:val>
                                        </p:tav>
                                      </p:tavLst>
                                    </p:anim>
                                    <p:animEffect transition="in" filter="fade">
                                      <p:cBhvr>
                                        <p:cTn id="28" dur="1000"/>
                                        <p:tgtEl>
                                          <p:spTgt spid="36"/>
                                        </p:tgtEl>
                                      </p:cBhvr>
                                    </p:animEffect>
                                  </p:childTnLst>
                                </p:cTn>
                              </p:par>
                              <p:par>
                                <p:cTn id="29" presetID="6" presetClass="emph" presetSubtype="0" fill="hold" nodeType="withEffect">
                                  <p:stCondLst>
                                    <p:cond delay="0"/>
                                  </p:stCondLst>
                                  <p:childTnLst>
                                    <p:animScale>
                                      <p:cBhvr>
                                        <p:cTn id="30" dur="1000" fill="hold"/>
                                        <p:tgtEl>
                                          <p:spTgt spid="30"/>
                                        </p:tgtEl>
                                      </p:cBhvr>
                                      <p:by x="150000" y="150000"/>
                                    </p:animScale>
                                  </p:childTnLst>
                                </p:cTn>
                              </p:par>
                              <p:par>
                                <p:cTn id="31" presetID="42" presetClass="path" presetSubtype="0" accel="50000" decel="50000" fill="hold" nodeType="withEffect">
                                  <p:stCondLst>
                                    <p:cond delay="0"/>
                                  </p:stCondLst>
                                  <p:childTnLst>
                                    <p:animMotion origin="layout" path="M -3.33333E-6 2.59259E-6 L -0.07152 0.18078 " pathEditMode="relative" rAng="0" ptsTypes="AA">
                                      <p:cBhvr>
                                        <p:cTn id="32" dur="1000" fill="hold"/>
                                        <p:tgtEl>
                                          <p:spTgt spid="30"/>
                                        </p:tgtEl>
                                        <p:attrNameLst>
                                          <p:attrName>ppt_x</p:attrName>
                                          <p:attrName>ppt_y</p:attrName>
                                        </p:attrNameLst>
                                      </p:cBhvr>
                                      <p:rCtr x="-3576" y="9028"/>
                                    </p:animMotion>
                                  </p:childTnLst>
                                </p:cTn>
                              </p:par>
                              <p:par>
                                <p:cTn id="33" presetID="16" presetClass="entr" presetSubtype="37"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barn(outVertical)">
                                      <p:cBhvr>
                                        <p:cTn id="3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46566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375160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9CE1A6-D6C7-4A65-873C-90B6A669F92A}"/>
              </a:ext>
            </a:extLst>
          </p:cNvPr>
          <p:cNvGrpSpPr/>
          <p:nvPr/>
        </p:nvGrpSpPr>
        <p:grpSpPr>
          <a:xfrm>
            <a:off x="331101" y="3794530"/>
            <a:ext cx="8495526" cy="874652"/>
            <a:chOff x="419463" y="3249893"/>
            <a:chExt cx="9529264" cy="977964"/>
          </a:xfrm>
        </p:grpSpPr>
        <p:sp>
          <p:nvSpPr>
            <p:cNvPr id="7" name="Rectangle 6">
              <a:extLst>
                <a:ext uri="{FF2B5EF4-FFF2-40B4-BE49-F238E27FC236}">
                  <a16:creationId xmlns:a16="http://schemas.microsoft.com/office/drawing/2014/main" id="{78C37FDD-65F7-4C96-9DFA-2D89BDC71B06}"/>
                </a:ext>
              </a:extLst>
            </p:cNvPr>
            <p:cNvSpPr/>
            <p:nvPr/>
          </p:nvSpPr>
          <p:spPr>
            <a:xfrm>
              <a:off x="419463" y="3249902"/>
              <a:ext cx="1057069"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0E4425-F94E-46CE-A838-A1B295B37572}"/>
                </a:ext>
              </a:extLst>
            </p:cNvPr>
            <p:cNvSpPr/>
            <p:nvPr/>
          </p:nvSpPr>
          <p:spPr>
            <a:xfrm>
              <a:off x="1472565" y="3249893"/>
              <a:ext cx="1057069"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8D38DD-B61F-493C-BB2A-6C8F2EEDB5F2}"/>
                </a:ext>
              </a:extLst>
            </p:cNvPr>
            <p:cNvSpPr/>
            <p:nvPr/>
          </p:nvSpPr>
          <p:spPr>
            <a:xfrm>
              <a:off x="2526706" y="3249893"/>
              <a:ext cx="1083313"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7D15E4-37F9-44FE-993E-C8761BBD3990}"/>
                </a:ext>
              </a:extLst>
            </p:cNvPr>
            <p:cNvSpPr/>
            <p:nvPr/>
          </p:nvSpPr>
          <p:spPr>
            <a:xfrm>
              <a:off x="3605437" y="3249893"/>
              <a:ext cx="1083313" cy="97796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5FDA5D8-CB88-4F2C-A1F6-E72BB096853E}"/>
                </a:ext>
              </a:extLst>
            </p:cNvPr>
            <p:cNvSpPr/>
            <p:nvPr/>
          </p:nvSpPr>
          <p:spPr>
            <a:xfrm>
              <a:off x="4680992" y="3249902"/>
              <a:ext cx="1057069"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ED9721-4F59-4B86-95C4-D3BFB4840195}"/>
                </a:ext>
              </a:extLst>
            </p:cNvPr>
            <p:cNvSpPr/>
            <p:nvPr/>
          </p:nvSpPr>
          <p:spPr>
            <a:xfrm>
              <a:off x="5733693" y="3249893"/>
              <a:ext cx="1057069"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0F136B-EF7A-4156-8B7F-915B13D7AE66}"/>
                </a:ext>
              </a:extLst>
            </p:cNvPr>
            <p:cNvSpPr/>
            <p:nvPr/>
          </p:nvSpPr>
          <p:spPr>
            <a:xfrm>
              <a:off x="6786325" y="3249893"/>
              <a:ext cx="1057069"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4058C-262D-4CE5-925F-DD8579D6FB1A}"/>
                </a:ext>
              </a:extLst>
            </p:cNvPr>
            <p:cNvSpPr/>
            <p:nvPr/>
          </p:nvSpPr>
          <p:spPr>
            <a:xfrm>
              <a:off x="7842538" y="3249893"/>
              <a:ext cx="1057069"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E0041EE-452D-4AC5-9E76-7DBADBC4367C}"/>
                </a:ext>
              </a:extLst>
            </p:cNvPr>
            <p:cNvSpPr/>
            <p:nvPr/>
          </p:nvSpPr>
          <p:spPr>
            <a:xfrm>
              <a:off x="8891658" y="3249893"/>
              <a:ext cx="1057069"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4BB504ED-0BB0-44B4-BF0B-F55D24E4C9C0}"/>
              </a:ext>
            </a:extLst>
          </p:cNvPr>
          <p:cNvSpPr/>
          <p:nvPr/>
        </p:nvSpPr>
        <p:spPr>
          <a:xfrm>
            <a:off x="384211" y="3819913"/>
            <a:ext cx="2713439" cy="865234"/>
          </a:xfrm>
          <a:prstGeom prst="rect">
            <a:avLst/>
          </a:prstGeom>
          <a:blipFill dpi="0" rotWithShape="1">
            <a:blip r:embed="rId4">
              <a:alphaModFix amt="60000"/>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A2C0ACE-9509-4882-8758-A934A1440A6C}"/>
              </a:ext>
            </a:extLst>
          </p:cNvPr>
          <p:cNvSpPr/>
          <p:nvPr/>
        </p:nvSpPr>
        <p:spPr>
          <a:xfrm>
            <a:off x="350639" y="3824963"/>
            <a:ext cx="7449041" cy="865234"/>
          </a:xfrm>
          <a:prstGeom prst="rect">
            <a:avLst/>
          </a:prstGeom>
          <a:blipFill>
            <a:blip r:embed="rId5">
              <a:alphaModFix amt="60000"/>
            </a:blip>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57" name="TextBox 56">
            <a:extLst>
              <a:ext uri="{FF2B5EF4-FFF2-40B4-BE49-F238E27FC236}">
                <a16:creationId xmlns:a16="http://schemas.microsoft.com/office/drawing/2014/main" id="{BF00BE03-3138-4401-803C-6F991C309693}"/>
              </a:ext>
            </a:extLst>
          </p:cNvPr>
          <p:cNvSpPr txBox="1"/>
          <p:nvPr/>
        </p:nvSpPr>
        <p:spPr>
          <a:xfrm>
            <a:off x="291565" y="2497654"/>
            <a:ext cx="2972019" cy="1292662"/>
          </a:xfrm>
          <a:prstGeom prst="rect">
            <a:avLst/>
          </a:prstGeom>
          <a:noFill/>
        </p:spPr>
        <p:txBody>
          <a:bodyPr wrap="square" rtlCol="0">
            <a:spAutoFit/>
          </a:bodyPr>
          <a:lstStyle/>
          <a:p>
            <a:pPr algn="ctr"/>
            <a:r>
              <a:rPr lang="en-US" sz="2600" dirty="0">
                <a:solidFill>
                  <a:schemeClr val="bg1"/>
                </a:solidFill>
              </a:rPr>
              <a:t>Old Testament Prophets’ scope of fulfilled prophecy</a:t>
            </a:r>
          </a:p>
        </p:txBody>
      </p:sp>
      <p:sp useBgFill="1">
        <p:nvSpPr>
          <p:cNvPr id="20" name="TextBox 19">
            <a:extLst>
              <a:ext uri="{FF2B5EF4-FFF2-40B4-BE49-F238E27FC236}">
                <a16:creationId xmlns:a16="http://schemas.microsoft.com/office/drawing/2014/main" id="{D0EF4E0E-46BC-4E2A-AE72-A54E386D399F}"/>
              </a:ext>
            </a:extLst>
          </p:cNvPr>
          <p:cNvSpPr txBox="1"/>
          <p:nvPr/>
        </p:nvSpPr>
        <p:spPr>
          <a:xfrm>
            <a:off x="658488" y="3997461"/>
            <a:ext cx="1355526" cy="461665"/>
          </a:xfrm>
          <a:prstGeom prst="rect">
            <a:avLst/>
          </a:prstGeom>
        </p:spPr>
        <p:txBody>
          <a:bodyPr wrap="square" rtlCol="0">
            <a:spAutoFit/>
          </a:bodyPr>
          <a:lstStyle/>
          <a:p>
            <a:pPr algn="ctr"/>
            <a:r>
              <a:rPr lang="en-US" sz="2400" b="1" dirty="0"/>
              <a:t>1500 BC</a:t>
            </a:r>
          </a:p>
        </p:txBody>
      </p:sp>
      <p:sp useBgFill="1">
        <p:nvSpPr>
          <p:cNvPr id="35" name="TextBox 34">
            <a:extLst>
              <a:ext uri="{FF2B5EF4-FFF2-40B4-BE49-F238E27FC236}">
                <a16:creationId xmlns:a16="http://schemas.microsoft.com/office/drawing/2014/main" id="{1866B740-9BF2-4F81-B958-022FFF12A343}"/>
              </a:ext>
            </a:extLst>
          </p:cNvPr>
          <p:cNvSpPr txBox="1"/>
          <p:nvPr/>
        </p:nvSpPr>
        <p:spPr>
          <a:xfrm>
            <a:off x="2539016" y="3998865"/>
            <a:ext cx="1355526" cy="461665"/>
          </a:xfrm>
          <a:prstGeom prst="rect">
            <a:avLst/>
          </a:prstGeom>
        </p:spPr>
        <p:txBody>
          <a:bodyPr wrap="square" rtlCol="0">
            <a:spAutoFit/>
          </a:bodyPr>
          <a:lstStyle/>
          <a:p>
            <a:pPr algn="ctr"/>
            <a:r>
              <a:rPr lang="en-US" sz="2400" b="1" dirty="0"/>
              <a:t>500 BC</a:t>
            </a:r>
          </a:p>
        </p:txBody>
      </p:sp>
      <p:sp useBgFill="1">
        <p:nvSpPr>
          <p:cNvPr id="37" name="TextBox 36">
            <a:extLst>
              <a:ext uri="{FF2B5EF4-FFF2-40B4-BE49-F238E27FC236}">
                <a16:creationId xmlns:a16="http://schemas.microsoft.com/office/drawing/2014/main" id="{62C7ACF0-5004-44E0-BAD8-39E66591324A}"/>
              </a:ext>
            </a:extLst>
          </p:cNvPr>
          <p:cNvSpPr txBox="1"/>
          <p:nvPr/>
        </p:nvSpPr>
        <p:spPr>
          <a:xfrm>
            <a:off x="4378623" y="4003029"/>
            <a:ext cx="1355526" cy="461665"/>
          </a:xfrm>
          <a:prstGeom prst="rect">
            <a:avLst/>
          </a:prstGeom>
        </p:spPr>
        <p:txBody>
          <a:bodyPr wrap="square" rtlCol="0">
            <a:spAutoFit/>
          </a:bodyPr>
          <a:lstStyle/>
          <a:p>
            <a:pPr algn="ctr"/>
            <a:r>
              <a:rPr lang="en-US" sz="2400" b="1" dirty="0"/>
              <a:t>AD 500</a:t>
            </a:r>
          </a:p>
        </p:txBody>
      </p:sp>
      <p:sp useBgFill="1">
        <p:nvSpPr>
          <p:cNvPr id="38" name="TextBox 37">
            <a:extLst>
              <a:ext uri="{FF2B5EF4-FFF2-40B4-BE49-F238E27FC236}">
                <a16:creationId xmlns:a16="http://schemas.microsoft.com/office/drawing/2014/main" id="{84956745-BB38-4861-9AA9-ECD3EA35F6C6}"/>
              </a:ext>
            </a:extLst>
          </p:cNvPr>
          <p:cNvSpPr txBox="1"/>
          <p:nvPr/>
        </p:nvSpPr>
        <p:spPr>
          <a:xfrm>
            <a:off x="6220975" y="4006368"/>
            <a:ext cx="1355526" cy="461665"/>
          </a:xfrm>
          <a:prstGeom prst="rect">
            <a:avLst/>
          </a:prstGeom>
        </p:spPr>
        <p:txBody>
          <a:bodyPr wrap="square" rtlCol="0">
            <a:spAutoFit/>
          </a:bodyPr>
          <a:lstStyle/>
          <a:p>
            <a:pPr algn="ctr"/>
            <a:r>
              <a:rPr lang="en-US" sz="2400" b="1" dirty="0"/>
              <a:t>AD 1500</a:t>
            </a:r>
          </a:p>
        </p:txBody>
      </p:sp>
      <p:sp>
        <p:nvSpPr>
          <p:cNvPr id="41" name="TextBox 40">
            <a:extLst>
              <a:ext uri="{FF2B5EF4-FFF2-40B4-BE49-F238E27FC236}">
                <a16:creationId xmlns:a16="http://schemas.microsoft.com/office/drawing/2014/main" id="{B44C0AD6-6531-461A-985C-0300E02E6310}"/>
              </a:ext>
            </a:extLst>
          </p:cNvPr>
          <p:cNvSpPr txBox="1"/>
          <p:nvPr/>
        </p:nvSpPr>
        <p:spPr>
          <a:xfrm>
            <a:off x="2715505" y="4693304"/>
            <a:ext cx="2972019" cy="892552"/>
          </a:xfrm>
          <a:prstGeom prst="rect">
            <a:avLst/>
          </a:prstGeom>
          <a:noFill/>
        </p:spPr>
        <p:txBody>
          <a:bodyPr wrap="square" rtlCol="0">
            <a:spAutoFit/>
          </a:bodyPr>
          <a:lstStyle/>
          <a:p>
            <a:pPr algn="ctr"/>
            <a:r>
              <a:rPr lang="en-US" sz="2600" dirty="0">
                <a:solidFill>
                  <a:schemeClr val="bg1"/>
                </a:solidFill>
              </a:rPr>
              <a:t>Church’s scope of fulfilled prophecy</a:t>
            </a:r>
          </a:p>
        </p:txBody>
      </p:sp>
      <p:sp>
        <p:nvSpPr>
          <p:cNvPr id="42" name="TextBox 41">
            <a:extLst>
              <a:ext uri="{FF2B5EF4-FFF2-40B4-BE49-F238E27FC236}">
                <a16:creationId xmlns:a16="http://schemas.microsoft.com/office/drawing/2014/main" id="{2E17C64F-E669-4B9E-BF29-40733C02347B}"/>
              </a:ext>
            </a:extLst>
          </p:cNvPr>
          <p:cNvSpPr txBox="1"/>
          <p:nvPr/>
        </p:nvSpPr>
        <p:spPr>
          <a:xfrm>
            <a:off x="442609" y="1357009"/>
            <a:ext cx="8244191" cy="954107"/>
          </a:xfrm>
          <a:prstGeom prst="rect">
            <a:avLst/>
          </a:prstGeom>
          <a:noFill/>
        </p:spPr>
        <p:txBody>
          <a:bodyPr wrap="square" rtlCol="0">
            <a:spAutoFit/>
          </a:bodyPr>
          <a:lstStyle/>
          <a:p>
            <a:r>
              <a:rPr lang="en-US" sz="2800" dirty="0"/>
              <a:t>Heb. 11:40 ~ </a:t>
            </a:r>
            <a:r>
              <a:rPr lang="en-US" sz="2800" dirty="0">
                <a:solidFill>
                  <a:schemeClr val="accent4">
                    <a:lumMod val="60000"/>
                    <a:lumOff val="40000"/>
                  </a:schemeClr>
                </a:solidFill>
              </a:rPr>
              <a:t>God having provided something better for us, that they should not be made perfect apart from us.</a:t>
            </a:r>
            <a:endParaRPr lang="en-US" sz="44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8ECEA0AE-BA3D-4879-8832-A83F2BB7670D}"/>
              </a:ext>
            </a:extLst>
          </p:cNvPr>
          <p:cNvSpPr txBox="1"/>
          <p:nvPr/>
        </p:nvSpPr>
        <p:spPr>
          <a:xfrm>
            <a:off x="555171" y="4800600"/>
            <a:ext cx="2351315" cy="461665"/>
          </a:xfrm>
          <a:prstGeom prst="rect">
            <a:avLst/>
          </a:prstGeom>
          <a:noFill/>
        </p:spPr>
        <p:txBody>
          <a:bodyPr wrap="square" rtlCol="0">
            <a:spAutoFit/>
          </a:bodyPr>
          <a:lstStyle/>
          <a:p>
            <a:pPr algn="l"/>
            <a:r>
              <a:rPr lang="en-US" sz="2400" dirty="0">
                <a:solidFill>
                  <a:schemeClr val="bg1"/>
                </a:solidFill>
              </a:rPr>
              <a:t>approx. 1500 yr.</a:t>
            </a:r>
          </a:p>
        </p:txBody>
      </p:sp>
      <p:sp>
        <p:nvSpPr>
          <p:cNvPr id="43" name="TextBox 42">
            <a:extLst>
              <a:ext uri="{FF2B5EF4-FFF2-40B4-BE49-F238E27FC236}">
                <a16:creationId xmlns:a16="http://schemas.microsoft.com/office/drawing/2014/main" id="{02BECBA3-DAB1-4B3E-8EC7-C7F6850A0693}"/>
              </a:ext>
            </a:extLst>
          </p:cNvPr>
          <p:cNvSpPr txBox="1"/>
          <p:nvPr/>
        </p:nvSpPr>
        <p:spPr>
          <a:xfrm>
            <a:off x="3330584" y="3279019"/>
            <a:ext cx="2351315" cy="461665"/>
          </a:xfrm>
          <a:prstGeom prst="rect">
            <a:avLst/>
          </a:prstGeom>
          <a:noFill/>
        </p:spPr>
        <p:txBody>
          <a:bodyPr wrap="square" rtlCol="0">
            <a:spAutoFit/>
          </a:bodyPr>
          <a:lstStyle/>
          <a:p>
            <a:pPr algn="l"/>
            <a:r>
              <a:rPr lang="en-US" sz="2400" dirty="0">
                <a:solidFill>
                  <a:schemeClr val="bg1"/>
                </a:solidFill>
              </a:rPr>
              <a:t>approx. 4000 yr.</a:t>
            </a:r>
          </a:p>
        </p:txBody>
      </p:sp>
    </p:spTree>
    <p:extLst>
      <p:ext uri="{BB962C8B-B14F-4D97-AF65-F5344CB8AC3E}">
        <p14:creationId xmlns:p14="http://schemas.microsoft.com/office/powerpoint/2010/main" val="384216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par>
                          <p:cTn id="29" fill="hold">
                            <p:stCondLst>
                              <p:cond delay="1000"/>
                            </p:stCondLst>
                            <p:childTnLst>
                              <p:par>
                                <p:cTn id="30" presetID="10" presetClass="entr" presetSubtype="0" fill="hold" grpId="0" nodeType="afterEffect">
                                  <p:stCondLst>
                                    <p:cond delay="0"/>
                                  </p:stCondLst>
                                  <p:iterate type="lt">
                                    <p:tmPct val="0"/>
                                  </p:iterate>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2" fill="hold" grpId="1" nodeType="clickEffect">
                                  <p:stCondLst>
                                    <p:cond delay="0"/>
                                  </p:stCondLst>
                                  <p:childTnLst>
                                    <p:animEffect transition="out" filter="wipe(right)">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7" presetClass="exit" presetSubtype="10" fill="hold" grpId="1" nodeType="withEffect">
                                  <p:stCondLst>
                                    <p:cond delay="0"/>
                                  </p:stCondLst>
                                  <p:iterate type="lt">
                                    <p:tmPct val="10000"/>
                                  </p:iterate>
                                  <p:childTnLst>
                                    <p:anim calcmode="lin" valueType="num">
                                      <p:cBhvr>
                                        <p:cTn id="51" dur="500"/>
                                        <p:tgtEl>
                                          <p:spTgt spid="57"/>
                                        </p:tgtEl>
                                        <p:attrNameLst>
                                          <p:attrName>ppt_w</p:attrName>
                                        </p:attrNameLst>
                                      </p:cBhvr>
                                      <p:tavLst>
                                        <p:tav tm="0">
                                          <p:val>
                                            <p:strVal val="ppt_w"/>
                                          </p:val>
                                        </p:tav>
                                        <p:tav tm="100000">
                                          <p:val>
                                            <p:fltVal val="0"/>
                                          </p:val>
                                        </p:tav>
                                      </p:tavLst>
                                    </p:anim>
                                    <p:anim calcmode="lin" valueType="num">
                                      <p:cBhvr>
                                        <p:cTn id="52" dur="500"/>
                                        <p:tgtEl>
                                          <p:spTgt spid="57"/>
                                        </p:tgtEl>
                                        <p:attrNameLst>
                                          <p:attrName>ppt_h</p:attrName>
                                        </p:attrNameLst>
                                      </p:cBhvr>
                                      <p:tavLst>
                                        <p:tav tm="0">
                                          <p:val>
                                            <p:strVal val="ppt_h"/>
                                          </p:val>
                                        </p:tav>
                                        <p:tav tm="100000">
                                          <p:val>
                                            <p:strVal val="ppt_h"/>
                                          </p:val>
                                        </p:tav>
                                      </p:tavLst>
                                    </p:anim>
                                    <p:set>
                                      <p:cBhvr>
                                        <p:cTn id="53" dur="1" fill="hold">
                                          <p:stCondLst>
                                            <p:cond delay="499"/>
                                          </p:stCondLst>
                                        </p:cTn>
                                        <p:tgtEl>
                                          <p:spTgt spid="57"/>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39" grpId="0" animBg="1"/>
      <p:bldP spid="57" grpId="0"/>
      <p:bldP spid="57" grpId="1"/>
      <p:bldP spid="20" grpId="0" animBg="1"/>
      <p:bldP spid="35" grpId="0" animBg="1"/>
      <p:bldP spid="37" grpId="0" animBg="1"/>
      <p:bldP spid="38" grpId="0" animBg="1"/>
      <p:bldP spid="41" grpId="0"/>
      <p:bldP spid="42" grpId="0"/>
      <p:bldP spid="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4" name="TextBox 3">
            <a:extLst>
              <a:ext uri="{FF2B5EF4-FFF2-40B4-BE49-F238E27FC236}">
                <a16:creationId xmlns:a16="http://schemas.microsoft.com/office/drawing/2014/main" id="{580A67C6-AD7D-47FE-A7D4-C795E84A5E58}"/>
              </a:ext>
            </a:extLst>
          </p:cNvPr>
          <p:cNvSpPr txBox="1"/>
          <p:nvPr/>
        </p:nvSpPr>
        <p:spPr>
          <a:xfrm>
            <a:off x="727804" y="1348971"/>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solidFill>
                  <a:schemeClr val="bg1"/>
                </a:solidFill>
                <a:cs typeface="Times New Roman" panose="02020603050405020304" pitchFamily="18" charset="0"/>
              </a:rPr>
              <a:t>We have the completed canon of Scripture</a:t>
            </a:r>
            <a:endParaRPr lang="en-US" sz="3200" dirty="0">
              <a:solidFill>
                <a:schemeClr val="bg1"/>
              </a:solidFill>
            </a:endParaRPr>
          </a:p>
        </p:txBody>
      </p:sp>
      <p:sp>
        <p:nvSpPr>
          <p:cNvPr id="7" name="TextBox 6">
            <a:extLst>
              <a:ext uri="{FF2B5EF4-FFF2-40B4-BE49-F238E27FC236}">
                <a16:creationId xmlns:a16="http://schemas.microsoft.com/office/drawing/2014/main" id="{BB217BC3-2B90-4CA4-8379-AE241AD09635}"/>
              </a:ext>
            </a:extLst>
          </p:cNvPr>
          <p:cNvSpPr txBox="1"/>
          <p:nvPr/>
        </p:nvSpPr>
        <p:spPr>
          <a:xfrm>
            <a:off x="726850" y="1893260"/>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solidFill>
                  <a:schemeClr val="bg1"/>
                </a:solidFill>
                <a:cs typeface="Times New Roman" panose="02020603050405020304" pitchFamily="18" charset="0"/>
              </a:rPr>
              <a:t>We see Christ’s redemption as historical</a:t>
            </a:r>
          </a:p>
        </p:txBody>
      </p:sp>
      <p:sp>
        <p:nvSpPr>
          <p:cNvPr id="8" name="TextBox 7">
            <a:extLst>
              <a:ext uri="{FF2B5EF4-FFF2-40B4-BE49-F238E27FC236}">
                <a16:creationId xmlns:a16="http://schemas.microsoft.com/office/drawing/2014/main" id="{07939146-6D12-4DC5-9FF1-BF811C61AABD}"/>
              </a:ext>
            </a:extLst>
          </p:cNvPr>
          <p:cNvSpPr txBox="1"/>
          <p:nvPr/>
        </p:nvSpPr>
        <p:spPr>
          <a:xfrm>
            <a:off x="726850" y="2414261"/>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altLang="en-US" sz="3200" dirty="0">
                <a:solidFill>
                  <a:schemeClr val="bg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We are regenerated</a:t>
            </a:r>
            <a:endParaRPr lang="en-US" altLang="en-US" sz="4400" dirty="0">
              <a:solidFill>
                <a:schemeClr val="accent4">
                  <a:lumMod val="60000"/>
                  <a:lumOff val="40000"/>
                </a:schemeClr>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80B945EA-BC2E-4468-A250-10EDC8E3A3D6}"/>
              </a:ext>
            </a:extLst>
          </p:cNvPr>
          <p:cNvSpPr txBox="1"/>
          <p:nvPr/>
        </p:nvSpPr>
        <p:spPr>
          <a:xfrm>
            <a:off x="726852" y="3913649"/>
            <a:ext cx="785022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t>
            </a:r>
            <a:r>
              <a:rPr lang="en-US" sz="3200" dirty="0">
                <a:solidFill>
                  <a:schemeClr val="bg1"/>
                </a:solidFill>
                <a:cs typeface="Times New Roman" panose="02020603050405020304" pitchFamily="18" charset="0"/>
              </a:rPr>
              <a:t>We have the Bride of Christ</a:t>
            </a:r>
          </a:p>
        </p:txBody>
      </p:sp>
      <p:sp>
        <p:nvSpPr>
          <p:cNvPr id="9" name="TextBox 8">
            <a:extLst>
              <a:ext uri="{FF2B5EF4-FFF2-40B4-BE49-F238E27FC236}">
                <a16:creationId xmlns:a16="http://schemas.microsoft.com/office/drawing/2014/main" id="{3578E530-0FFB-46D6-9717-A5A8A69D3B94}"/>
              </a:ext>
            </a:extLst>
          </p:cNvPr>
          <p:cNvSpPr txBox="1"/>
          <p:nvPr/>
        </p:nvSpPr>
        <p:spPr>
          <a:xfrm>
            <a:off x="725902" y="2918790"/>
            <a:ext cx="78502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altLang="en-US" sz="3200" dirty="0">
                <a:solidFill>
                  <a:schemeClr val="bg1"/>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We have the permanent indwelling of the Holy Spirit</a:t>
            </a:r>
            <a:endParaRPr lang="en-US" altLang="en-US" sz="4400"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812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4"/>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7"/>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8"/>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3" presetClass="emph" presetSubtype="2" fill="hold" grpId="1" nodeType="withEffect">
                                  <p:stCondLst>
                                    <p:cond delay="0"/>
                                  </p:stCondLst>
                                  <p:childTnLst>
                                    <p:animClr clrSpc="rgb" dir="cw">
                                      <p:cBhvr override="childStyle">
                                        <p:cTn id="35"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P spid="11" grpId="0"/>
      <p:bldP spid="9" grpId="0"/>
      <p:bldP spid="9"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5129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grpSp>
        <p:nvGrpSpPr>
          <p:cNvPr id="36" name="Group 35">
            <a:extLst>
              <a:ext uri="{FF2B5EF4-FFF2-40B4-BE49-F238E27FC236}">
                <a16:creationId xmlns:a16="http://schemas.microsoft.com/office/drawing/2014/main" id="{C70F7DE6-46C9-468F-9C94-38AC0CB30340}"/>
              </a:ext>
            </a:extLst>
          </p:cNvPr>
          <p:cNvGrpSpPr/>
          <p:nvPr/>
        </p:nvGrpSpPr>
        <p:grpSpPr>
          <a:xfrm>
            <a:off x="419463" y="3249893"/>
            <a:ext cx="8291399" cy="977964"/>
            <a:chOff x="419464" y="3249893"/>
            <a:chExt cx="8117190" cy="977964"/>
          </a:xfrm>
        </p:grpSpPr>
        <p:sp>
          <p:nvSpPr>
            <p:cNvPr id="7" name="Rectangle 6">
              <a:extLst>
                <a:ext uri="{FF2B5EF4-FFF2-40B4-BE49-F238E27FC236}">
                  <a16:creationId xmlns:a16="http://schemas.microsoft.com/office/drawing/2014/main" id="{78C37FDD-65F7-4C96-9DFA-2D89BDC71B06}"/>
                </a:ext>
              </a:extLst>
            </p:cNvPr>
            <p:cNvSpPr/>
            <p:nvPr/>
          </p:nvSpPr>
          <p:spPr>
            <a:xfrm>
              <a:off x="419464" y="3249902"/>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0E4425-F94E-46CE-A838-A1B295B37572}"/>
                </a:ext>
              </a:extLst>
            </p:cNvPr>
            <p:cNvSpPr/>
            <p:nvPr/>
          </p:nvSpPr>
          <p:spPr>
            <a:xfrm>
              <a:off x="1570906" y="3249893"/>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8D38DD-B61F-493C-BB2A-6C8F2EEDB5F2}"/>
                </a:ext>
              </a:extLst>
            </p:cNvPr>
            <p:cNvSpPr/>
            <p:nvPr/>
          </p:nvSpPr>
          <p:spPr>
            <a:xfrm>
              <a:off x="2723485" y="3249893"/>
              <a:ext cx="1184475"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7D15E4-37F9-44FE-993E-C8761BBD3990}"/>
                </a:ext>
              </a:extLst>
            </p:cNvPr>
            <p:cNvSpPr/>
            <p:nvPr/>
          </p:nvSpPr>
          <p:spPr>
            <a:xfrm>
              <a:off x="3902949" y="3249893"/>
              <a:ext cx="1184475" cy="97796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5FDA5D8-CB88-4F2C-A1F6-E72BB096853E}"/>
                </a:ext>
              </a:extLst>
            </p:cNvPr>
            <p:cNvSpPr/>
            <p:nvPr/>
          </p:nvSpPr>
          <p:spPr>
            <a:xfrm>
              <a:off x="5078942" y="3249902"/>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ED9721-4F59-4B86-95C4-D3BFB4840195}"/>
                </a:ext>
              </a:extLst>
            </p:cNvPr>
            <p:cNvSpPr/>
            <p:nvPr/>
          </p:nvSpPr>
          <p:spPr>
            <a:xfrm>
              <a:off x="6229946" y="3249893"/>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0F136B-EF7A-4156-8B7F-915B13D7AE66}"/>
                </a:ext>
              </a:extLst>
            </p:cNvPr>
            <p:cNvSpPr/>
            <p:nvPr/>
          </p:nvSpPr>
          <p:spPr>
            <a:xfrm>
              <a:off x="7380874" y="3249893"/>
              <a:ext cx="1155780"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4" name="TextBox 13">
            <a:extLst>
              <a:ext uri="{FF2B5EF4-FFF2-40B4-BE49-F238E27FC236}">
                <a16:creationId xmlns:a16="http://schemas.microsoft.com/office/drawing/2014/main" id="{63F6487A-010D-4CCB-B4B7-B22FB6C7A59D}"/>
              </a:ext>
            </a:extLst>
          </p:cNvPr>
          <p:cNvSpPr txBox="1"/>
          <p:nvPr/>
        </p:nvSpPr>
        <p:spPr>
          <a:xfrm>
            <a:off x="2296345" y="3508036"/>
            <a:ext cx="979977" cy="461665"/>
          </a:xfrm>
          <a:prstGeom prst="rect">
            <a:avLst/>
          </a:prstGeom>
        </p:spPr>
        <p:txBody>
          <a:bodyPr wrap="square" rtlCol="0">
            <a:spAutoFit/>
          </a:bodyPr>
          <a:lstStyle/>
          <a:p>
            <a:r>
              <a:rPr lang="en-US" sz="2400" b="1" dirty="0"/>
              <a:t>AD 64</a:t>
            </a:r>
          </a:p>
        </p:txBody>
      </p:sp>
      <p:sp>
        <p:nvSpPr>
          <p:cNvPr id="17" name="TextBox 16">
            <a:extLst>
              <a:ext uri="{FF2B5EF4-FFF2-40B4-BE49-F238E27FC236}">
                <a16:creationId xmlns:a16="http://schemas.microsoft.com/office/drawing/2014/main" id="{A2262AA6-9710-4AAF-8727-56D20D53502C}"/>
              </a:ext>
            </a:extLst>
          </p:cNvPr>
          <p:cNvSpPr txBox="1"/>
          <p:nvPr/>
        </p:nvSpPr>
        <p:spPr>
          <a:xfrm>
            <a:off x="634481" y="1326779"/>
            <a:ext cx="2217907" cy="830997"/>
          </a:xfrm>
          <a:prstGeom prst="rect">
            <a:avLst/>
          </a:prstGeom>
          <a:noFill/>
        </p:spPr>
        <p:txBody>
          <a:bodyPr wrap="square" rtlCol="0">
            <a:spAutoFit/>
          </a:bodyPr>
          <a:lstStyle/>
          <a:p>
            <a:pPr algn="ctr"/>
            <a:r>
              <a:rPr lang="en-US" sz="2400" dirty="0"/>
              <a:t>Great fire of Rome AD 64</a:t>
            </a:r>
          </a:p>
        </p:txBody>
      </p:sp>
      <p:cxnSp>
        <p:nvCxnSpPr>
          <p:cNvPr id="18" name="Straight Arrow Connector 17">
            <a:extLst>
              <a:ext uri="{FF2B5EF4-FFF2-40B4-BE49-F238E27FC236}">
                <a16:creationId xmlns:a16="http://schemas.microsoft.com/office/drawing/2014/main" id="{926C20CF-A80E-4D14-B739-C860221152A2}"/>
              </a:ext>
            </a:extLst>
          </p:cNvPr>
          <p:cNvCxnSpPr>
            <a:cxnSpLocks/>
            <a:stCxn id="17" idx="2"/>
          </p:cNvCxnSpPr>
          <p:nvPr/>
        </p:nvCxnSpPr>
        <p:spPr>
          <a:xfrm>
            <a:off x="1743435" y="2157776"/>
            <a:ext cx="1603038" cy="999350"/>
          </a:xfrm>
          <a:prstGeom prst="straightConnector1">
            <a:avLst/>
          </a:prstGeom>
          <a:ln w="3810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useBgFill="1">
        <p:nvSpPr>
          <p:cNvPr id="20" name="TextBox 19">
            <a:extLst>
              <a:ext uri="{FF2B5EF4-FFF2-40B4-BE49-F238E27FC236}">
                <a16:creationId xmlns:a16="http://schemas.microsoft.com/office/drawing/2014/main" id="{D0EF4E0E-46BC-4E2A-AE72-A54E386D399F}"/>
              </a:ext>
            </a:extLst>
          </p:cNvPr>
          <p:cNvSpPr txBox="1"/>
          <p:nvPr/>
        </p:nvSpPr>
        <p:spPr>
          <a:xfrm>
            <a:off x="1128504" y="3508037"/>
            <a:ext cx="956236" cy="461665"/>
          </a:xfrm>
          <a:prstGeom prst="rect">
            <a:avLst/>
          </a:prstGeom>
        </p:spPr>
        <p:txBody>
          <a:bodyPr wrap="square" rtlCol="0">
            <a:spAutoFit/>
          </a:bodyPr>
          <a:lstStyle/>
          <a:p>
            <a:r>
              <a:rPr lang="en-US" sz="2400" b="1" dirty="0"/>
              <a:t>AD 63</a:t>
            </a:r>
          </a:p>
        </p:txBody>
      </p:sp>
      <p:sp>
        <p:nvSpPr>
          <p:cNvPr id="27" name="TextBox 26">
            <a:extLst>
              <a:ext uri="{FF2B5EF4-FFF2-40B4-BE49-F238E27FC236}">
                <a16:creationId xmlns:a16="http://schemas.microsoft.com/office/drawing/2014/main" id="{F6D619F5-C152-4C0D-842E-7A0E11A4D1DC}"/>
              </a:ext>
            </a:extLst>
          </p:cNvPr>
          <p:cNvSpPr txBox="1"/>
          <p:nvPr/>
        </p:nvSpPr>
        <p:spPr>
          <a:xfrm>
            <a:off x="5160677" y="5077622"/>
            <a:ext cx="2051716" cy="830997"/>
          </a:xfrm>
          <a:prstGeom prst="rect">
            <a:avLst/>
          </a:prstGeom>
          <a:noFill/>
        </p:spPr>
        <p:txBody>
          <a:bodyPr wrap="square" rtlCol="0">
            <a:spAutoFit/>
          </a:bodyPr>
          <a:lstStyle/>
          <a:p>
            <a:pPr algn="ctr"/>
            <a:r>
              <a:rPr lang="en-US" sz="2400" dirty="0"/>
              <a:t>2 Peter written c. AD 67</a:t>
            </a:r>
          </a:p>
        </p:txBody>
      </p:sp>
      <p:cxnSp>
        <p:nvCxnSpPr>
          <p:cNvPr id="28" name="Straight Arrow Connector 27">
            <a:extLst>
              <a:ext uri="{FF2B5EF4-FFF2-40B4-BE49-F238E27FC236}">
                <a16:creationId xmlns:a16="http://schemas.microsoft.com/office/drawing/2014/main" id="{66EF607D-6943-4148-88C4-E18B18647ACA}"/>
              </a:ext>
            </a:extLst>
          </p:cNvPr>
          <p:cNvCxnSpPr>
            <a:cxnSpLocks/>
            <a:stCxn id="27" idx="0"/>
          </p:cNvCxnSpPr>
          <p:nvPr/>
        </p:nvCxnSpPr>
        <p:spPr>
          <a:xfrm flipV="1">
            <a:off x="6186535" y="4317437"/>
            <a:ext cx="1002408" cy="760185"/>
          </a:xfrm>
          <a:prstGeom prst="straightConnector1">
            <a:avLst/>
          </a:prstGeom>
          <a:ln w="5715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884E3E3-36C2-4AF7-A1D2-6EDC4BF5B5A5}"/>
              </a:ext>
            </a:extLst>
          </p:cNvPr>
          <p:cNvSpPr txBox="1"/>
          <p:nvPr/>
        </p:nvSpPr>
        <p:spPr>
          <a:xfrm>
            <a:off x="2557438" y="5077622"/>
            <a:ext cx="2051716" cy="830997"/>
          </a:xfrm>
          <a:prstGeom prst="rect">
            <a:avLst/>
          </a:prstGeom>
          <a:noFill/>
        </p:spPr>
        <p:txBody>
          <a:bodyPr wrap="square" rtlCol="0">
            <a:spAutoFit/>
          </a:bodyPr>
          <a:lstStyle/>
          <a:p>
            <a:pPr algn="ctr"/>
            <a:r>
              <a:rPr lang="en-US" sz="2400" dirty="0"/>
              <a:t>1 Peter written c. AD 65-66</a:t>
            </a:r>
          </a:p>
        </p:txBody>
      </p:sp>
      <p:sp>
        <p:nvSpPr>
          <p:cNvPr id="31" name="TextBox 30">
            <a:extLst>
              <a:ext uri="{FF2B5EF4-FFF2-40B4-BE49-F238E27FC236}">
                <a16:creationId xmlns:a16="http://schemas.microsoft.com/office/drawing/2014/main" id="{04E1F66A-8DFE-4AC5-9B1A-347F519776FE}"/>
              </a:ext>
            </a:extLst>
          </p:cNvPr>
          <p:cNvSpPr txBox="1"/>
          <p:nvPr/>
        </p:nvSpPr>
        <p:spPr>
          <a:xfrm>
            <a:off x="6222206" y="1332764"/>
            <a:ext cx="2516059" cy="830997"/>
          </a:xfrm>
          <a:prstGeom prst="rect">
            <a:avLst/>
          </a:prstGeom>
          <a:noFill/>
        </p:spPr>
        <p:txBody>
          <a:bodyPr wrap="square" rtlCol="0">
            <a:spAutoFit/>
          </a:bodyPr>
          <a:lstStyle/>
          <a:p>
            <a:pPr algn="ctr"/>
            <a:r>
              <a:rPr lang="en-US" sz="2400" dirty="0"/>
              <a:t>Peter’s martyrdom c. AD 68</a:t>
            </a:r>
          </a:p>
        </p:txBody>
      </p:sp>
      <p:cxnSp>
        <p:nvCxnSpPr>
          <p:cNvPr id="32" name="Straight Arrow Connector 31">
            <a:extLst>
              <a:ext uri="{FF2B5EF4-FFF2-40B4-BE49-F238E27FC236}">
                <a16:creationId xmlns:a16="http://schemas.microsoft.com/office/drawing/2014/main" id="{6E3F3308-DDCC-4337-ADCE-B3D275635440}"/>
              </a:ext>
            </a:extLst>
          </p:cNvPr>
          <p:cNvCxnSpPr>
            <a:cxnSpLocks/>
            <a:stCxn id="31" idx="2"/>
          </p:cNvCxnSpPr>
          <p:nvPr/>
        </p:nvCxnSpPr>
        <p:spPr>
          <a:xfrm>
            <a:off x="7480236" y="2163761"/>
            <a:ext cx="413608" cy="1022352"/>
          </a:xfrm>
          <a:prstGeom prst="straightConnector1">
            <a:avLst/>
          </a:prstGeom>
          <a:ln w="5715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856B0DC1-AD96-4AB4-A148-619AF9F14F39}"/>
              </a:ext>
            </a:extLst>
          </p:cNvPr>
          <p:cNvSpPr/>
          <p:nvPr/>
        </p:nvSpPr>
        <p:spPr>
          <a:xfrm>
            <a:off x="3346473" y="3267740"/>
            <a:ext cx="4747396" cy="967433"/>
          </a:xfrm>
          <a:prstGeom prst="rect">
            <a:avLst/>
          </a:prstGeom>
          <a:blipFill dpi="0" rotWithShape="1">
            <a:blip r:embed="rId4">
              <a:alphaModFix amt="58000"/>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TextBox 24">
            <a:extLst>
              <a:ext uri="{FF2B5EF4-FFF2-40B4-BE49-F238E27FC236}">
                <a16:creationId xmlns:a16="http://schemas.microsoft.com/office/drawing/2014/main" id="{73096AAE-675E-4FED-9F94-D68712B187D9}"/>
              </a:ext>
            </a:extLst>
          </p:cNvPr>
          <p:cNvSpPr txBox="1"/>
          <p:nvPr/>
        </p:nvSpPr>
        <p:spPr>
          <a:xfrm>
            <a:off x="7043573" y="3503659"/>
            <a:ext cx="956236" cy="461665"/>
          </a:xfrm>
          <a:prstGeom prst="rect">
            <a:avLst/>
          </a:prstGeom>
        </p:spPr>
        <p:txBody>
          <a:bodyPr wrap="square" rtlCol="0">
            <a:spAutoFit/>
          </a:bodyPr>
          <a:lstStyle/>
          <a:p>
            <a:r>
              <a:rPr lang="en-US" sz="2400" b="1" dirty="0"/>
              <a:t>AD 68</a:t>
            </a:r>
          </a:p>
        </p:txBody>
      </p:sp>
      <p:sp useBgFill="1">
        <p:nvSpPr>
          <p:cNvPr id="15" name="TextBox 14">
            <a:extLst>
              <a:ext uri="{FF2B5EF4-FFF2-40B4-BE49-F238E27FC236}">
                <a16:creationId xmlns:a16="http://schemas.microsoft.com/office/drawing/2014/main" id="{DB608908-DCFD-4377-9538-41B5379961BE}"/>
              </a:ext>
            </a:extLst>
          </p:cNvPr>
          <p:cNvSpPr txBox="1"/>
          <p:nvPr/>
        </p:nvSpPr>
        <p:spPr>
          <a:xfrm>
            <a:off x="3529677" y="3503660"/>
            <a:ext cx="956236" cy="461665"/>
          </a:xfrm>
          <a:prstGeom prst="rect">
            <a:avLst/>
          </a:prstGeom>
        </p:spPr>
        <p:txBody>
          <a:bodyPr wrap="square" rtlCol="0">
            <a:spAutoFit/>
          </a:bodyPr>
          <a:lstStyle/>
          <a:p>
            <a:r>
              <a:rPr lang="en-US" sz="2400" b="1" dirty="0"/>
              <a:t>AD 65</a:t>
            </a:r>
          </a:p>
        </p:txBody>
      </p:sp>
      <p:sp useBgFill="1">
        <p:nvSpPr>
          <p:cNvPr id="16" name="TextBox 15">
            <a:extLst>
              <a:ext uri="{FF2B5EF4-FFF2-40B4-BE49-F238E27FC236}">
                <a16:creationId xmlns:a16="http://schemas.microsoft.com/office/drawing/2014/main" id="{5D98FF6D-A47B-4E3B-B37E-CA2572A20D80}"/>
              </a:ext>
            </a:extLst>
          </p:cNvPr>
          <p:cNvSpPr txBox="1"/>
          <p:nvPr/>
        </p:nvSpPr>
        <p:spPr>
          <a:xfrm>
            <a:off x="4720773" y="3503659"/>
            <a:ext cx="956236" cy="461665"/>
          </a:xfrm>
          <a:prstGeom prst="rect">
            <a:avLst/>
          </a:prstGeom>
        </p:spPr>
        <p:txBody>
          <a:bodyPr wrap="square" rtlCol="0">
            <a:spAutoFit/>
          </a:bodyPr>
          <a:lstStyle/>
          <a:p>
            <a:r>
              <a:rPr lang="en-US" sz="2400" b="1" dirty="0"/>
              <a:t>AD 66</a:t>
            </a:r>
          </a:p>
        </p:txBody>
      </p:sp>
      <p:sp useBgFill="1">
        <p:nvSpPr>
          <p:cNvPr id="24" name="TextBox 23">
            <a:extLst>
              <a:ext uri="{FF2B5EF4-FFF2-40B4-BE49-F238E27FC236}">
                <a16:creationId xmlns:a16="http://schemas.microsoft.com/office/drawing/2014/main" id="{9B5F8062-81F2-40A8-AF74-828C6205E869}"/>
              </a:ext>
            </a:extLst>
          </p:cNvPr>
          <p:cNvSpPr txBox="1"/>
          <p:nvPr/>
        </p:nvSpPr>
        <p:spPr>
          <a:xfrm>
            <a:off x="5889994" y="3503659"/>
            <a:ext cx="956236" cy="461665"/>
          </a:xfrm>
          <a:prstGeom prst="rect">
            <a:avLst/>
          </a:prstGeom>
        </p:spPr>
        <p:txBody>
          <a:bodyPr wrap="square" rtlCol="0">
            <a:spAutoFit/>
          </a:bodyPr>
          <a:lstStyle/>
          <a:p>
            <a:r>
              <a:rPr lang="en-US" sz="2400" b="1" dirty="0"/>
              <a:t>AD 67</a:t>
            </a:r>
          </a:p>
        </p:txBody>
      </p:sp>
      <p:sp>
        <p:nvSpPr>
          <p:cNvPr id="57" name="TextBox 56">
            <a:extLst>
              <a:ext uri="{FF2B5EF4-FFF2-40B4-BE49-F238E27FC236}">
                <a16:creationId xmlns:a16="http://schemas.microsoft.com/office/drawing/2014/main" id="{BF00BE03-3138-4401-803C-6F991C309693}"/>
              </a:ext>
            </a:extLst>
          </p:cNvPr>
          <p:cNvSpPr txBox="1"/>
          <p:nvPr/>
        </p:nvSpPr>
        <p:spPr>
          <a:xfrm>
            <a:off x="3514728" y="2728919"/>
            <a:ext cx="4108421" cy="461665"/>
          </a:xfrm>
          <a:prstGeom prst="rect">
            <a:avLst/>
          </a:prstGeom>
          <a:noFill/>
        </p:spPr>
        <p:txBody>
          <a:bodyPr wrap="square" rtlCol="0">
            <a:spAutoFit/>
          </a:bodyPr>
          <a:lstStyle/>
          <a:p>
            <a:pPr algn="ctr"/>
            <a:r>
              <a:rPr lang="en-US" sz="2400" dirty="0">
                <a:solidFill>
                  <a:schemeClr val="accent4">
                    <a:lumMod val="60000"/>
                    <a:lumOff val="40000"/>
                  </a:schemeClr>
                </a:solidFill>
              </a:rPr>
              <a:t>1</a:t>
            </a:r>
            <a:r>
              <a:rPr lang="en-US" sz="2400" baseline="30000" dirty="0">
                <a:solidFill>
                  <a:schemeClr val="accent4">
                    <a:lumMod val="60000"/>
                    <a:lumOff val="40000"/>
                  </a:schemeClr>
                </a:solidFill>
              </a:rPr>
              <a:t>st</a:t>
            </a:r>
            <a:r>
              <a:rPr lang="en-US" sz="2400" dirty="0">
                <a:solidFill>
                  <a:schemeClr val="accent4">
                    <a:lumMod val="60000"/>
                    <a:lumOff val="40000"/>
                  </a:schemeClr>
                </a:solidFill>
              </a:rPr>
              <a:t> persecution of Christians</a:t>
            </a:r>
          </a:p>
        </p:txBody>
      </p:sp>
      <p:cxnSp>
        <p:nvCxnSpPr>
          <p:cNvPr id="33" name="Straight Arrow Connector 32">
            <a:extLst>
              <a:ext uri="{FF2B5EF4-FFF2-40B4-BE49-F238E27FC236}">
                <a16:creationId xmlns:a16="http://schemas.microsoft.com/office/drawing/2014/main" id="{0BB946E9-BB3A-4843-9257-22C3215AB76D}"/>
              </a:ext>
            </a:extLst>
          </p:cNvPr>
          <p:cNvCxnSpPr>
            <a:cxnSpLocks/>
          </p:cNvCxnSpPr>
          <p:nvPr/>
        </p:nvCxnSpPr>
        <p:spPr>
          <a:xfrm flipV="1">
            <a:off x="3617581" y="4317436"/>
            <a:ext cx="1002408" cy="760185"/>
          </a:xfrm>
          <a:prstGeom prst="straightConnector1">
            <a:avLst/>
          </a:prstGeom>
          <a:ln w="5715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18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par>
                          <p:cTn id="57" fill="hold">
                            <p:stCondLst>
                              <p:cond delay="500"/>
                            </p:stCondLst>
                            <p:childTnLst>
                              <p:par>
                                <p:cTn id="58" presetID="22" presetClass="entr" presetSubtype="4"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par>
                          <p:cTn id="66" fill="hold">
                            <p:stCondLst>
                              <p:cond delay="500"/>
                            </p:stCondLst>
                            <p:childTnLst>
                              <p:par>
                                <p:cTn id="67" presetID="22" presetClass="entr" presetSubtype="1"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20" grpId="0" animBg="1"/>
      <p:bldP spid="27" grpId="0"/>
      <p:bldP spid="29" grpId="0"/>
      <p:bldP spid="31" grpId="0"/>
      <p:bldP spid="56" grpId="0" animBg="1"/>
      <p:bldP spid="25" grpId="0" animBg="1"/>
      <p:bldP spid="15" grpId="0" animBg="1"/>
      <p:bldP spid="16" grpId="0" animBg="1"/>
      <p:bldP spid="24" grpId="0" animBg="1"/>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FDE66-D933-41C9-A0FD-C4CFE2FA1838}"/>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Tree>
    <p:extLst>
      <p:ext uri="{BB962C8B-B14F-4D97-AF65-F5344CB8AC3E}">
        <p14:creationId xmlns:p14="http://schemas.microsoft.com/office/powerpoint/2010/main" val="96925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4832092"/>
          </a:xfrm>
          <a:prstGeom prst="rect">
            <a:avLst/>
          </a:prstGeom>
          <a:noFill/>
        </p:spPr>
        <p:txBody>
          <a:bodyPr wrap="square" rtlCol="0">
            <a:spAutoFit/>
          </a:bodyPr>
          <a:lstStyle/>
          <a:p>
            <a:r>
              <a:rPr lang="en-US" sz="2800" dirty="0"/>
              <a:t>1 Peter 1:1–12 ~ </a:t>
            </a:r>
            <a:r>
              <a:rPr lang="en-US" sz="2800" baseline="30000" dirty="0"/>
              <a:t>1</a:t>
            </a:r>
            <a:r>
              <a:rPr lang="en-US" sz="2800" dirty="0"/>
              <a:t> </a:t>
            </a:r>
            <a:r>
              <a:rPr lang="en-US" sz="2800" dirty="0">
                <a:solidFill>
                  <a:schemeClr val="accent4">
                    <a:lumMod val="60000"/>
                    <a:lumOff val="40000"/>
                  </a:schemeClr>
                </a:solidFill>
              </a:rPr>
              <a:t>Peter, an apostle of Jesus Christ, </a:t>
            </a:r>
          </a:p>
          <a:p>
            <a:r>
              <a:rPr lang="en-US" sz="2800" dirty="0">
                <a:solidFill>
                  <a:schemeClr val="accent4">
                    <a:lumMod val="60000"/>
                    <a:lumOff val="40000"/>
                  </a:schemeClr>
                </a:solidFill>
              </a:rPr>
              <a:t>To the pilgrims of the Dispersion in Pontus, Galatia, Cappadocia, Asia, and Bithynia, </a:t>
            </a:r>
            <a:r>
              <a:rPr lang="en-US" sz="2800" baseline="30000" dirty="0"/>
              <a:t>2 </a:t>
            </a:r>
            <a:r>
              <a:rPr lang="en-US" sz="2800" dirty="0">
                <a:solidFill>
                  <a:schemeClr val="accent4">
                    <a:lumMod val="60000"/>
                    <a:lumOff val="40000"/>
                  </a:schemeClr>
                </a:solidFill>
              </a:rPr>
              <a:t>elect according to the foreknowledge of God the Father, in sanctification of the Spirit, for obedience and sprinkling of the blood of Jesus Christ: </a:t>
            </a:r>
          </a:p>
          <a:p>
            <a:r>
              <a:rPr lang="en-US" sz="2800" dirty="0">
                <a:solidFill>
                  <a:schemeClr val="accent4">
                    <a:lumMod val="60000"/>
                    <a:lumOff val="40000"/>
                  </a:schemeClr>
                </a:solidFill>
              </a:rPr>
              <a:t>Grace to you and peace be multiplied. </a:t>
            </a:r>
          </a:p>
          <a:p>
            <a:r>
              <a:rPr lang="en-US" sz="2800" baseline="30000" dirty="0"/>
              <a:t>3 </a:t>
            </a:r>
            <a:r>
              <a:rPr lang="en-US" sz="2800" dirty="0">
                <a:solidFill>
                  <a:schemeClr val="accent4">
                    <a:lumMod val="60000"/>
                    <a:lumOff val="40000"/>
                  </a:schemeClr>
                </a:solidFill>
              </a:rPr>
              <a:t>Blessed </a:t>
            </a:r>
            <a:r>
              <a:rPr lang="en-US" sz="2800" i="1" dirty="0">
                <a:solidFill>
                  <a:schemeClr val="accent4">
                    <a:lumMod val="60000"/>
                    <a:lumOff val="40000"/>
                  </a:schemeClr>
                </a:solidFill>
              </a:rPr>
              <a:t>be</a:t>
            </a:r>
            <a:r>
              <a:rPr lang="en-US" sz="2800" dirty="0">
                <a:solidFill>
                  <a:schemeClr val="accent4">
                    <a:lumMod val="60000"/>
                    <a:lumOff val="40000"/>
                  </a:schemeClr>
                </a:solidFill>
              </a:rPr>
              <a:t> the God and Father of our Lord Jesus Christ, who according to His abundant mercy has begotten us again to a living hope through the resurrection of Jesus Christ from the dead, </a:t>
            </a:r>
            <a:endParaRPr lang="en-US" sz="2800" dirty="0"/>
          </a:p>
        </p:txBody>
      </p:sp>
    </p:spTree>
    <p:extLst>
      <p:ext uri="{BB962C8B-B14F-4D97-AF65-F5344CB8AC3E}">
        <p14:creationId xmlns:p14="http://schemas.microsoft.com/office/powerpoint/2010/main" val="115180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4832092"/>
          </a:xfrm>
          <a:prstGeom prst="rect">
            <a:avLst/>
          </a:prstGeom>
          <a:noFill/>
        </p:spPr>
        <p:txBody>
          <a:bodyPr wrap="square" rtlCol="0">
            <a:spAutoFit/>
          </a:bodyPr>
          <a:lstStyle/>
          <a:p>
            <a:r>
              <a:rPr lang="en-US" sz="2800" dirty="0"/>
              <a:t>1 Peter 1:1–12 ~ </a:t>
            </a:r>
            <a:r>
              <a:rPr lang="en-US" sz="2800" baseline="30000" dirty="0"/>
              <a:t>4 </a:t>
            </a:r>
            <a:r>
              <a:rPr lang="en-US" sz="2800" dirty="0">
                <a:solidFill>
                  <a:schemeClr val="accent4">
                    <a:lumMod val="60000"/>
                    <a:lumOff val="40000"/>
                  </a:schemeClr>
                </a:solidFill>
              </a:rPr>
              <a:t>to an inheritance incorruptible and undefiled and that does not fade away, reserved in heaven for you,</a:t>
            </a:r>
            <a:r>
              <a:rPr lang="en-US" sz="2800" dirty="0"/>
              <a:t> </a:t>
            </a:r>
            <a:r>
              <a:rPr lang="en-US" sz="2800" baseline="30000" dirty="0"/>
              <a:t>5 </a:t>
            </a:r>
            <a:r>
              <a:rPr lang="en-US" sz="2800" dirty="0">
                <a:solidFill>
                  <a:schemeClr val="accent4">
                    <a:lumMod val="60000"/>
                    <a:lumOff val="40000"/>
                  </a:schemeClr>
                </a:solidFill>
              </a:rPr>
              <a:t>who are kept by the power of God through faith for salvation ready to be revealed in the last time. </a:t>
            </a:r>
          </a:p>
          <a:p>
            <a:r>
              <a:rPr lang="en-US" sz="2800" baseline="30000" dirty="0"/>
              <a:t>6 </a:t>
            </a:r>
            <a:r>
              <a:rPr lang="en-US" sz="2800" dirty="0">
                <a:solidFill>
                  <a:schemeClr val="accent4">
                    <a:lumMod val="60000"/>
                    <a:lumOff val="40000"/>
                  </a:schemeClr>
                </a:solidFill>
              </a:rPr>
              <a:t>In this you greatly rejoice, though now for a little while, if need be, you have been grieved by various trials, </a:t>
            </a:r>
            <a:r>
              <a:rPr lang="en-US" sz="2800" baseline="30000" dirty="0"/>
              <a:t>7 </a:t>
            </a:r>
            <a:r>
              <a:rPr lang="en-US" sz="2800" dirty="0">
                <a:solidFill>
                  <a:schemeClr val="accent4">
                    <a:lumMod val="60000"/>
                    <a:lumOff val="40000"/>
                  </a:schemeClr>
                </a:solidFill>
              </a:rPr>
              <a:t>that the genuineness of your faith, </a:t>
            </a:r>
            <a:r>
              <a:rPr lang="en-US" sz="2800" i="1" dirty="0">
                <a:solidFill>
                  <a:schemeClr val="accent4">
                    <a:lumMod val="60000"/>
                    <a:lumOff val="40000"/>
                  </a:schemeClr>
                </a:solidFill>
              </a:rPr>
              <a:t>being</a:t>
            </a:r>
            <a:r>
              <a:rPr lang="en-US" sz="2800" dirty="0">
                <a:solidFill>
                  <a:schemeClr val="accent4">
                    <a:lumMod val="60000"/>
                    <a:lumOff val="40000"/>
                  </a:schemeClr>
                </a:solidFill>
              </a:rPr>
              <a:t> much more precious than gold that perishes, though it is tested by fire, may be found to praise, honor, and glory at the revelation of Jesus Christ, </a:t>
            </a:r>
            <a:endParaRPr lang="en-US" sz="2800" dirty="0"/>
          </a:p>
        </p:txBody>
      </p:sp>
    </p:spTree>
    <p:extLst>
      <p:ext uri="{BB962C8B-B14F-4D97-AF65-F5344CB8AC3E}">
        <p14:creationId xmlns:p14="http://schemas.microsoft.com/office/powerpoint/2010/main" val="357514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4832092"/>
          </a:xfrm>
          <a:prstGeom prst="rect">
            <a:avLst/>
          </a:prstGeom>
          <a:noFill/>
        </p:spPr>
        <p:txBody>
          <a:bodyPr wrap="square" rtlCol="0">
            <a:spAutoFit/>
          </a:bodyPr>
          <a:lstStyle/>
          <a:p>
            <a:r>
              <a:rPr lang="en-US" sz="2800" dirty="0"/>
              <a:t>1 Peter 1:1–12 ~ </a:t>
            </a:r>
            <a:r>
              <a:rPr lang="en-US" sz="2800" baseline="30000" dirty="0"/>
              <a:t>8 </a:t>
            </a:r>
            <a:r>
              <a:rPr lang="en-US" sz="2800" dirty="0">
                <a:solidFill>
                  <a:schemeClr val="accent4">
                    <a:lumMod val="60000"/>
                    <a:lumOff val="40000"/>
                  </a:schemeClr>
                </a:solidFill>
              </a:rPr>
              <a:t>whom having not seen you love. Though now you do not see </a:t>
            </a:r>
            <a:r>
              <a:rPr lang="en-US" sz="2800" i="1" dirty="0">
                <a:solidFill>
                  <a:schemeClr val="accent4">
                    <a:lumMod val="60000"/>
                    <a:lumOff val="40000"/>
                  </a:schemeClr>
                </a:solidFill>
              </a:rPr>
              <a:t>Him,</a:t>
            </a:r>
            <a:r>
              <a:rPr lang="en-US" sz="2800" dirty="0">
                <a:solidFill>
                  <a:schemeClr val="accent4">
                    <a:lumMod val="60000"/>
                    <a:lumOff val="40000"/>
                  </a:schemeClr>
                </a:solidFill>
              </a:rPr>
              <a:t> yet believing, you rejoice with joy inexpressible and full of glory, </a:t>
            </a:r>
            <a:r>
              <a:rPr lang="en-US" sz="2800" baseline="30000" dirty="0"/>
              <a:t>9 </a:t>
            </a:r>
            <a:r>
              <a:rPr lang="en-US" sz="2800" dirty="0">
                <a:solidFill>
                  <a:schemeClr val="accent4">
                    <a:lumMod val="60000"/>
                    <a:lumOff val="40000"/>
                  </a:schemeClr>
                </a:solidFill>
              </a:rPr>
              <a:t>receiving the end of your faith—the salvation of </a:t>
            </a:r>
            <a:r>
              <a:rPr lang="en-US" sz="2800" i="1" dirty="0">
                <a:solidFill>
                  <a:schemeClr val="accent4">
                    <a:lumMod val="60000"/>
                    <a:lumOff val="40000"/>
                  </a:schemeClr>
                </a:solidFill>
              </a:rPr>
              <a:t>your</a:t>
            </a:r>
            <a:r>
              <a:rPr lang="en-US" sz="2800" dirty="0">
                <a:solidFill>
                  <a:schemeClr val="accent4">
                    <a:lumMod val="60000"/>
                    <a:lumOff val="40000"/>
                  </a:schemeClr>
                </a:solidFill>
              </a:rPr>
              <a:t> souls. </a:t>
            </a:r>
          </a:p>
          <a:p>
            <a:r>
              <a:rPr lang="en-US" sz="2800" baseline="30000" dirty="0"/>
              <a:t>10 </a:t>
            </a:r>
            <a:r>
              <a:rPr lang="en-US" sz="2800" dirty="0">
                <a:solidFill>
                  <a:schemeClr val="accent4">
                    <a:lumMod val="60000"/>
                    <a:lumOff val="40000"/>
                  </a:schemeClr>
                </a:solidFill>
              </a:rPr>
              <a:t>Of this salvation the prophets have inquired and searched carefully, who prophesied of the grace </a:t>
            </a:r>
            <a:r>
              <a:rPr lang="en-US" sz="2800" i="1" dirty="0">
                <a:solidFill>
                  <a:schemeClr val="accent4">
                    <a:lumMod val="60000"/>
                    <a:lumOff val="40000"/>
                  </a:schemeClr>
                </a:solidFill>
              </a:rPr>
              <a:t>that would come</a:t>
            </a:r>
            <a:r>
              <a:rPr lang="en-US" sz="2800" dirty="0">
                <a:solidFill>
                  <a:schemeClr val="accent4">
                    <a:lumMod val="60000"/>
                    <a:lumOff val="40000"/>
                  </a:schemeClr>
                </a:solidFill>
              </a:rPr>
              <a:t> to you, </a:t>
            </a:r>
            <a:r>
              <a:rPr lang="en-US" sz="2800" baseline="30000" dirty="0"/>
              <a:t>11 </a:t>
            </a:r>
            <a:r>
              <a:rPr lang="en-US" sz="2800" dirty="0">
                <a:solidFill>
                  <a:schemeClr val="accent4">
                    <a:lumMod val="60000"/>
                    <a:lumOff val="40000"/>
                  </a:schemeClr>
                </a:solidFill>
              </a:rPr>
              <a:t>searching what, or what manner of time, the Spirit of Christ who was in them was indicating when He testified beforehand the sufferings of Christ and the glories that would follow. </a:t>
            </a:r>
          </a:p>
        </p:txBody>
      </p:sp>
    </p:spTree>
    <p:extLst>
      <p:ext uri="{BB962C8B-B14F-4D97-AF65-F5344CB8AC3E}">
        <p14:creationId xmlns:p14="http://schemas.microsoft.com/office/powerpoint/2010/main" val="30145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03A5-604B-4474-9538-E7B717652440}"/>
              </a:ext>
            </a:extLst>
          </p:cNvPr>
          <p:cNvSpPr txBox="1"/>
          <p:nvPr/>
        </p:nvSpPr>
        <p:spPr>
          <a:xfrm>
            <a:off x="2548647" y="267511"/>
            <a:ext cx="2217907" cy="923330"/>
          </a:xfrm>
          <a:prstGeom prst="rect">
            <a:avLst/>
          </a:prstGeom>
          <a:noFill/>
        </p:spPr>
        <p:txBody>
          <a:bodyPr wrap="square" rtlCol="0">
            <a:spAutoFit/>
          </a:bodyPr>
          <a:lstStyle/>
          <a:p>
            <a:r>
              <a:rPr lang="en-US" sz="5400" dirty="0">
                <a:solidFill>
                  <a:schemeClr val="bg1"/>
                </a:solidFill>
                <a:latin typeface="Cuivrerie" panose="02000503000000000000" pitchFamily="50" charset="0"/>
              </a:rPr>
              <a:t>1:1-12</a:t>
            </a:r>
          </a:p>
        </p:txBody>
      </p:sp>
      <p:sp>
        <p:nvSpPr>
          <p:cNvPr id="3" name="TextBox 2">
            <a:extLst>
              <a:ext uri="{FF2B5EF4-FFF2-40B4-BE49-F238E27FC236}">
                <a16:creationId xmlns:a16="http://schemas.microsoft.com/office/drawing/2014/main" id="{A9DB6881-E28D-4640-B6F4-126EE6D5997D}"/>
              </a:ext>
            </a:extLst>
          </p:cNvPr>
          <p:cNvSpPr txBox="1"/>
          <p:nvPr/>
        </p:nvSpPr>
        <p:spPr>
          <a:xfrm>
            <a:off x="442609" y="1357009"/>
            <a:ext cx="8244191" cy="2677656"/>
          </a:xfrm>
          <a:prstGeom prst="rect">
            <a:avLst/>
          </a:prstGeom>
          <a:noFill/>
        </p:spPr>
        <p:txBody>
          <a:bodyPr wrap="square" rtlCol="0">
            <a:spAutoFit/>
          </a:bodyPr>
          <a:lstStyle/>
          <a:p>
            <a:r>
              <a:rPr lang="en-US" sz="2800" dirty="0"/>
              <a:t>1 Peter 1:1–12 ~ </a:t>
            </a:r>
            <a:r>
              <a:rPr lang="en-US" sz="2800" baseline="30000" dirty="0"/>
              <a:t>12 </a:t>
            </a:r>
            <a:r>
              <a:rPr lang="en-US" sz="2800" dirty="0">
                <a:solidFill>
                  <a:schemeClr val="accent4">
                    <a:lumMod val="60000"/>
                    <a:lumOff val="40000"/>
                  </a:schemeClr>
                </a:solidFill>
              </a:rPr>
              <a:t>To them it was revealed that, not to themselves, but to us they were ministering the things which now have been reported to you through those who have preached the gospel to you by the Holy Spirit sent from heaven—things which angels desire to look into. </a:t>
            </a:r>
          </a:p>
        </p:txBody>
      </p:sp>
    </p:spTree>
    <p:extLst>
      <p:ext uri="{BB962C8B-B14F-4D97-AF65-F5344CB8AC3E}">
        <p14:creationId xmlns:p14="http://schemas.microsoft.com/office/powerpoint/2010/main" val="662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1 Peter">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Peter">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4">
                <a:lumMod val="60000"/>
                <a:lumOff val="40000"/>
              </a:schemeClr>
            </a:solidFill>
          </a:defRPr>
        </a:defPPr>
      </a:lstStyle>
    </a:txDef>
  </a:objectDefaults>
  <a:extraClrSchemeLst/>
  <a:extLst>
    <a:ext uri="{05A4C25C-085E-4340-85A3-A5531E510DB2}">
      <thm15:themeFamily xmlns:thm15="http://schemas.microsoft.com/office/thememl/2012/main" name="1_Peter_01a.potx" id="{644545BB-828F-48CE-A00E-CFA8F4BF592C}" vid="{80879985-E4D8-4EAD-9221-BC8C98C293DE}"/>
    </a:ext>
  </a:extLst>
</a:theme>
</file>

<file path=docProps/app.xml><?xml version="1.0" encoding="utf-8"?>
<Properties xmlns="http://schemas.openxmlformats.org/officeDocument/2006/extended-properties" xmlns:vt="http://schemas.openxmlformats.org/officeDocument/2006/docPropsVTypes">
  <Template/>
  <TotalTime>0</TotalTime>
  <Words>623</Words>
  <Application>Microsoft Office PowerPoint</Application>
  <PresentationFormat>On-screen Show (4:3)</PresentationFormat>
  <Paragraphs>117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Times New Roman</vt:lpstr>
      <vt:lpstr>Arial</vt:lpstr>
      <vt:lpstr>Cuivrerie</vt:lpstr>
      <vt:lpstr>Titanic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cp:revision>
  <dcterms:created xsi:type="dcterms:W3CDTF">2018-10-09T14:05:18Z</dcterms:created>
  <dcterms:modified xsi:type="dcterms:W3CDTF">2018-10-15T11:44:04Z</dcterms:modified>
</cp:coreProperties>
</file>